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850C8-7845-4F6A-87B3-DEC2C5EAC064}" type="datetimeFigureOut">
              <a:rPr lang="pt-BR" smtClean="0"/>
              <a:t>03/08/2020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D5E43-2979-49B5-B99B-1131709BB24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6084168" cy="442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0</Words>
  <Application>Microsoft Office PowerPoint</Application>
  <PresentationFormat>Apresentação na tela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 Edmundo Carlos Pinto Dantas</dc:creator>
  <cp:lastModifiedBy>Luis Edmundo Carlos Pinto Dantas</cp:lastModifiedBy>
  <cp:revision>9</cp:revision>
  <dcterms:created xsi:type="dcterms:W3CDTF">2020-08-03T12:24:28Z</dcterms:created>
  <dcterms:modified xsi:type="dcterms:W3CDTF">2020-08-03T15:21:31Z</dcterms:modified>
</cp:coreProperties>
</file>