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2A87-3E72-4084-A8D1-9920BE079400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655-EB53-4EC7-9B4E-3AD075A950D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2A87-3E72-4084-A8D1-9920BE079400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655-EB53-4EC7-9B4E-3AD075A950D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2A87-3E72-4084-A8D1-9920BE079400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655-EB53-4EC7-9B4E-3AD075A950D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2A87-3E72-4084-A8D1-9920BE079400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655-EB53-4EC7-9B4E-3AD075A950D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2A87-3E72-4084-A8D1-9920BE079400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655-EB53-4EC7-9B4E-3AD075A950D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2A87-3E72-4084-A8D1-9920BE079400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655-EB53-4EC7-9B4E-3AD075A950D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2A87-3E72-4084-A8D1-9920BE079400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655-EB53-4EC7-9B4E-3AD075A950D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2A87-3E72-4084-A8D1-9920BE079400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655-EB53-4EC7-9B4E-3AD075A950D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2A87-3E72-4084-A8D1-9920BE079400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655-EB53-4EC7-9B4E-3AD075A950D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2A87-3E72-4084-A8D1-9920BE079400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655-EB53-4EC7-9B4E-3AD075A950D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2A87-3E72-4084-A8D1-9920BE079400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A4655-EB53-4EC7-9B4E-3AD075A950D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B2A87-3E72-4084-A8D1-9920BE079400}" type="datetimeFigureOut">
              <a:rPr lang="pt-BR" smtClean="0"/>
              <a:t>24/08/2020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A4655-EB53-4EC7-9B4E-3AD075A950D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1264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2413"/>
            <a:ext cx="56388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1"/>
            <a:ext cx="3489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82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816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4211960" cy="686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Apresentação na tela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Luis Edmundo Carlos Pinto Dantas</dc:creator>
  <cp:lastModifiedBy>Luis Edmundo Carlos Pinto Dantas</cp:lastModifiedBy>
  <cp:revision>1</cp:revision>
  <dcterms:created xsi:type="dcterms:W3CDTF">2020-08-24T14:42:35Z</dcterms:created>
  <dcterms:modified xsi:type="dcterms:W3CDTF">2020-08-24T16:18:24Z</dcterms:modified>
</cp:coreProperties>
</file>