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2" r:id="rId6"/>
    <p:sldId id="263" r:id="rId7"/>
    <p:sldId id="264" r:id="rId8"/>
    <p:sldId id="266" r:id="rId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AE312-E116-4C69-A6A4-8D41D5827ADB}" type="datetimeFigureOut">
              <a:rPr lang="pt-BR" smtClean="0"/>
              <a:t>03/08/2020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B9B1D-5373-406A-9D84-338A48DF011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AE312-E116-4C69-A6A4-8D41D5827ADB}" type="datetimeFigureOut">
              <a:rPr lang="pt-BR" smtClean="0"/>
              <a:t>03/08/2020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B9B1D-5373-406A-9D84-338A48DF011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AE312-E116-4C69-A6A4-8D41D5827ADB}" type="datetimeFigureOut">
              <a:rPr lang="pt-BR" smtClean="0"/>
              <a:t>03/08/2020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B9B1D-5373-406A-9D84-338A48DF011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AE312-E116-4C69-A6A4-8D41D5827ADB}" type="datetimeFigureOut">
              <a:rPr lang="pt-BR" smtClean="0"/>
              <a:t>03/08/2020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B9B1D-5373-406A-9D84-338A48DF011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AE312-E116-4C69-A6A4-8D41D5827ADB}" type="datetimeFigureOut">
              <a:rPr lang="pt-BR" smtClean="0"/>
              <a:t>03/08/2020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B9B1D-5373-406A-9D84-338A48DF011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AE312-E116-4C69-A6A4-8D41D5827ADB}" type="datetimeFigureOut">
              <a:rPr lang="pt-BR" smtClean="0"/>
              <a:t>03/08/2020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B9B1D-5373-406A-9D84-338A48DF011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AE312-E116-4C69-A6A4-8D41D5827ADB}" type="datetimeFigureOut">
              <a:rPr lang="pt-BR" smtClean="0"/>
              <a:t>03/08/2020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B9B1D-5373-406A-9D84-338A48DF011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AE312-E116-4C69-A6A4-8D41D5827ADB}" type="datetimeFigureOut">
              <a:rPr lang="pt-BR" smtClean="0"/>
              <a:t>03/08/2020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B9B1D-5373-406A-9D84-338A48DF011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AE312-E116-4C69-A6A4-8D41D5827ADB}" type="datetimeFigureOut">
              <a:rPr lang="pt-BR" smtClean="0"/>
              <a:t>03/08/2020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B9B1D-5373-406A-9D84-338A48DF011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AE312-E116-4C69-A6A4-8D41D5827ADB}" type="datetimeFigureOut">
              <a:rPr lang="pt-BR" smtClean="0"/>
              <a:t>03/08/2020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B9B1D-5373-406A-9D84-338A48DF011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AE312-E116-4C69-A6A4-8D41D5827ADB}" type="datetimeFigureOut">
              <a:rPr lang="pt-BR" smtClean="0"/>
              <a:t>03/08/2020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B9B1D-5373-406A-9D84-338A48DF011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5AE312-E116-4C69-A6A4-8D41D5827ADB}" type="datetimeFigureOut">
              <a:rPr lang="pt-BR" smtClean="0"/>
              <a:t>03/08/2020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0B9B1D-5373-406A-9D84-338A48DF0112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764704"/>
            <a:ext cx="3168352" cy="4675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63888" y="764704"/>
            <a:ext cx="3174373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620688"/>
            <a:ext cx="3096344" cy="4564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908720"/>
            <a:ext cx="3384376" cy="3703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7" y="1124744"/>
            <a:ext cx="5961641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7808415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3" y="0"/>
            <a:ext cx="4536504" cy="6694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0</Words>
  <Application>Microsoft Office PowerPoint</Application>
  <PresentationFormat>Apresentação na tela (4:3)</PresentationFormat>
  <Paragraphs>0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Tema do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Luis Edmundo Carlos Pinto Dantas</dc:creator>
  <cp:lastModifiedBy>Luis Edmundo Carlos Pinto Dantas</cp:lastModifiedBy>
  <cp:revision>7</cp:revision>
  <dcterms:created xsi:type="dcterms:W3CDTF">2020-08-03T13:14:19Z</dcterms:created>
  <dcterms:modified xsi:type="dcterms:W3CDTF">2020-08-03T14:41:27Z</dcterms:modified>
</cp:coreProperties>
</file>