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E312-E116-4C69-A6A4-8D41D5827ADB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9B1D-5373-406A-9D84-338A48DF011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64704"/>
            <a:ext cx="3168352" cy="46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764704"/>
            <a:ext cx="317437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3096344" cy="456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3384376" cy="370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1124744"/>
            <a:ext cx="596164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80841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0"/>
            <a:ext cx="4536504" cy="669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Apresentação na tela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Edmundo Carlos Pinto Dantas</dc:creator>
  <cp:lastModifiedBy>Luis Edmundo Carlos Pinto Dantas</cp:lastModifiedBy>
  <cp:revision>7</cp:revision>
  <dcterms:created xsi:type="dcterms:W3CDTF">2020-08-03T13:14:19Z</dcterms:created>
  <dcterms:modified xsi:type="dcterms:W3CDTF">2020-08-03T14:41:27Z</dcterms:modified>
</cp:coreProperties>
</file>