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F5984-184B-40C9-9877-469C4B3416F5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9C4C7-52C7-40F8-B56F-EA7FAF05558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Apresentação na tela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Edmundo Carlos Pinto Dantas</dc:creator>
  <cp:lastModifiedBy>Luis Edmundo Carlos Pinto Dantas</cp:lastModifiedBy>
  <cp:revision>9</cp:revision>
  <dcterms:created xsi:type="dcterms:W3CDTF">2020-08-03T11:00:37Z</dcterms:created>
  <dcterms:modified xsi:type="dcterms:W3CDTF">2020-08-03T12:22:31Z</dcterms:modified>
</cp:coreProperties>
</file>