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A1C123-E3F8-41B0-BA94-6D23EAD8810C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FC2DAB0-A8ED-48DB-BE51-EC317D98D0DA}" type="datetimeFigureOut">
              <a:rPr lang="pt-BR" smtClean="0"/>
              <a:t>26/08/2020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FORMAÇÃO DA EUROPA MEDIEVAL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UNIDADE 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201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584176"/>
          </a:xfrm>
        </p:spPr>
        <p:txBody>
          <a:bodyPr/>
          <a:lstStyle/>
          <a:p>
            <a:r>
              <a:rPr lang="pt-BR" dirty="0" smtClean="0"/>
              <a:t>TEMA 1 – O DECLÍNIO DE ROMA E A FORMAÇÃO DA EUROPA MEDIEVAL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339952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 CRISE DO IMPÉRIO ROMANO ( A PARTIR O SÉCULO III)</a:t>
            </a:r>
          </a:p>
          <a:p>
            <a:pPr>
              <a:buFontTx/>
              <a:buChar char="-"/>
            </a:pPr>
            <a:r>
              <a:rPr lang="pt-BR" dirty="0" smtClean="0"/>
              <a:t>A GRANDE EXTENSÃO DO IMPÉRIO E A DIFICULDADE EM MANTER AS SUAS FRONTEIRAS.</a:t>
            </a:r>
          </a:p>
          <a:p>
            <a:pPr>
              <a:buFontTx/>
              <a:buChar char="-"/>
            </a:pPr>
            <a:r>
              <a:rPr lang="pt-BR" dirty="0" smtClean="0"/>
              <a:t>A PARTIR DO SÉCULO III, PROCESSO DE DESESTRUTURAÇÃO.</a:t>
            </a:r>
          </a:p>
          <a:p>
            <a:pPr>
              <a:buFontTx/>
              <a:buChar char="-"/>
            </a:pPr>
            <a:r>
              <a:rPr lang="pt-BR" dirty="0" smtClean="0"/>
              <a:t>DIFICULDADE EM ADMINISTRAR O IMPÉRIO ROMANO COMO: DEFENDER AS FRONTEIRAS, PAGAR OS FUNCIONÁRIOS, FINANCIAR O EXÉRCITO, GARANTIR ALIMENTO PARA A POPULAÇÃO.</a:t>
            </a:r>
          </a:p>
          <a:p>
            <a:pPr>
              <a:buFontTx/>
              <a:buChar char="-"/>
            </a:pPr>
            <a:r>
              <a:rPr lang="pt-BR" dirty="0" smtClean="0"/>
              <a:t>CONSTANTE PRESSÃO DOS POVOS DE ORIGEM </a:t>
            </a:r>
            <a:r>
              <a:rPr lang="pt-BR" dirty="0" smtClean="0"/>
              <a:t>GERMÂNICA </a:t>
            </a:r>
            <a:r>
              <a:rPr lang="pt-BR" dirty="0" smtClean="0"/>
              <a:t>“BÁRBAROS”.</a:t>
            </a:r>
          </a:p>
          <a:p>
            <a:pPr>
              <a:buFontTx/>
              <a:buChar char="-"/>
            </a:pPr>
            <a:r>
              <a:rPr lang="pt-BR" dirty="0" smtClean="0"/>
              <a:t>PROCESSO DE RURALIZAÇÃO</a:t>
            </a:r>
          </a:p>
          <a:p>
            <a:pPr>
              <a:buFontTx/>
              <a:buChar char="-"/>
            </a:pPr>
            <a:r>
              <a:rPr lang="pt-BR" dirty="0" smtClean="0"/>
              <a:t>MUDANÇAS SOCIAIS E ECONÔMICAS COMEÇARAM A OCORRER APÓS O PROCESSO DE RURALIZAÇÃO.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434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RURALIZAÇÃO DO IMPÉRIO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SURGIMENTO DO COLONATO (SECULO IV)</a:t>
            </a:r>
          </a:p>
          <a:p>
            <a:r>
              <a:rPr lang="pt-BR" dirty="0" smtClean="0"/>
              <a:t>AVANÇO DOS POVOS BÁRBAROS (GERMÂNICOS) – VÂNDALOS, OSTROGODOS, VÂNDALOS, VISIGODOS, ANGLO-SAXÕES, FRANCOS.</a:t>
            </a:r>
          </a:p>
          <a:p>
            <a:r>
              <a:rPr lang="pt-BR" dirty="0" smtClean="0"/>
              <a:t>AVANÇO X INVASÃO</a:t>
            </a:r>
          </a:p>
          <a:p>
            <a:r>
              <a:rPr lang="pt-BR" dirty="0" smtClean="0"/>
              <a:t>SOLUÇÃO = DIVISÃO DO IMPÉRIO</a:t>
            </a:r>
          </a:p>
          <a:p>
            <a:r>
              <a:rPr lang="pt-BR" dirty="0" smtClean="0"/>
              <a:t>TETRARQUIA – NÃO RESOLVEU</a:t>
            </a:r>
          </a:p>
          <a:p>
            <a:r>
              <a:rPr lang="pt-BR" dirty="0" smtClean="0"/>
              <a:t>EM 395, TEODÓSIO DIVIDIU O IMPÉRIO EM: IMPÉRIO ROMANO DO OCIDENTE E IMPÉRIO ROMANO DO ORIENTE.</a:t>
            </a:r>
          </a:p>
          <a:p>
            <a:r>
              <a:rPr lang="pt-BR" dirty="0" smtClean="0"/>
              <a:t>NO SÉCULO V (476), OS HÉRULOS DEPUSERAM O ÚLTIMO IMPERADOR ROMANO DO OCIDENTE – RÔMULO AUGÚSTULO.</a:t>
            </a:r>
          </a:p>
          <a:p>
            <a:r>
              <a:rPr lang="pt-BR" dirty="0" smtClean="0"/>
              <a:t>INÍCIO DA IDADE MÉDIA.</a:t>
            </a:r>
          </a:p>
          <a:p>
            <a:r>
              <a:rPr lang="pt-BR" dirty="0" smtClean="0"/>
              <a:t>IDADE MÉDIA “IDADE DAS TREVAS” – TERMO REDUCIONISTA, SIMPLISTA E PRECONCEITUOSO.</a:t>
            </a:r>
          </a:p>
          <a:p>
            <a:r>
              <a:rPr lang="pt-BR" dirty="0" smtClean="0"/>
              <a:t>VAMOS RELEMBRAR A PERIODIZAÇÃO DA HISTÓRIA (LEMBRANDO QUE ELA FOI FEITA DEPOIS DESTES ACONTECIMENTOS)</a:t>
            </a:r>
          </a:p>
          <a:p>
            <a:r>
              <a:rPr lang="pt-BR" dirty="0" smtClean="0"/>
              <a:t>A PERIODIZAÇÃO FOI REALIZADA NO SÉCULO XIX PELOS HISTORIADORES;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9775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FEUDALISMO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064896" cy="5544616"/>
          </a:xfrm>
        </p:spPr>
        <p:txBody>
          <a:bodyPr/>
          <a:lstStyle/>
          <a:p>
            <a:r>
              <a:rPr lang="pt-BR" dirty="0"/>
              <a:t>O conjunto de práticas econômicas, sociais e políticas que vigoravam na Idade Média era o Feudalismo. A economia, pode-se dizer que era agrária e de subsistência, utilizando de ferramentas rudimentares. O comércio era feito por trocas, afinal o dinheiro era escasso e havia muita dificuldade para ter equivalência monetária, algo que prejudicava os comerciantes de fecharem negócios. Já no campo da política, os reis haviam perdido o posto de poder máximo para os senhores feudais, que cuidavam dos feudos. Por esse motivo, pode se afirmar que o poder político na Idade Média era descentralizado</a:t>
            </a:r>
            <a:r>
              <a:rPr lang="pt-BR" dirty="0" smtClean="0"/>
              <a:t>.</a:t>
            </a:r>
          </a:p>
          <a:p>
            <a:endParaRPr lang="pt-BR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269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2183</TotalTime>
  <Words>343</Words>
  <Application>Microsoft Office PowerPoint</Application>
  <PresentationFormat>Apresentação na tela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Adjacência</vt:lpstr>
      <vt:lpstr>A FORMAÇÃO DA EUROPA MEDIEVAL</vt:lpstr>
      <vt:lpstr>TEMA 1 – O DECLÍNIO DE ROMA E A FORMAÇÃO DA EUROPA MEDIEVAL</vt:lpstr>
      <vt:lpstr>A RURALIZAÇÃO DO IMPÉRIO</vt:lpstr>
      <vt:lpstr>FEUDALISMO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FORMAÇÃO DA EUROPA MEDIEVAL</dc:title>
  <dc:creator>Samsung1</dc:creator>
  <cp:lastModifiedBy>Samsung1</cp:lastModifiedBy>
  <cp:revision>8</cp:revision>
  <dcterms:created xsi:type="dcterms:W3CDTF">2020-08-19T22:41:40Z</dcterms:created>
  <dcterms:modified xsi:type="dcterms:W3CDTF">2020-08-27T15:57:03Z</dcterms:modified>
</cp:coreProperties>
</file>