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6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0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969862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401774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066410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9057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682615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4210546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106861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50157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5602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3849820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65388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E4003935-0BE7-47C7-980C-EC3182F5E79B}" type="datetimeFigureOut">
              <a:rPr lang="pt-BR" smtClean="0"/>
              <a:t>10/08/2020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5D2D9075-C095-4668-8367-411132609511}" type="slidenum">
              <a:rPr lang="pt-BR" smtClean="0"/>
              <a:t>‹nº›</a:t>
            </a:fld>
            <a:endParaRPr lang="pt-BR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5403038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E26155-9A8F-42AD-BA83-62CC4F5E892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PORTUGUÊS</a:t>
            </a:r>
            <a:br>
              <a:rPr lang="pt-BR" dirty="0"/>
            </a:br>
            <a:r>
              <a:rPr lang="pt-BR" dirty="0"/>
              <a:t>7º ano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9CDE683A-F3E8-4C22-9D4E-A49358A3F90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pt-BR" dirty="0"/>
              <a:t>PROFESSORA CHRISTINA ALMEIDA</a:t>
            </a:r>
          </a:p>
        </p:txBody>
      </p:sp>
    </p:spTree>
    <p:extLst>
      <p:ext uri="{BB962C8B-B14F-4D97-AF65-F5344CB8AC3E}">
        <p14:creationId xmlns:p14="http://schemas.microsoft.com/office/powerpoint/2010/main" val="5849308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F0439D-37E8-4EA8-813C-1A304A908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5175" y="0"/>
            <a:ext cx="10178322" cy="724520"/>
          </a:xfrm>
        </p:spPr>
        <p:txBody>
          <a:bodyPr>
            <a:normAutofit fontScale="90000"/>
          </a:bodyPr>
          <a:lstStyle/>
          <a:p>
            <a:pPr algn="ctr"/>
            <a:r>
              <a:rPr lang="pt-BR" dirty="0"/>
              <a:t>LIVRO  - PÁGINA 178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378EFC1E-F9E5-4040-BA34-76E4149EC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399" y="724521"/>
            <a:ext cx="5309937" cy="4030360"/>
          </a:xfrm>
        </p:spPr>
      </p:pic>
      <p:pic>
        <p:nvPicPr>
          <p:cNvPr id="6" name="Imagem 5">
            <a:extLst>
              <a:ext uri="{FF2B5EF4-FFF2-40B4-BE49-F238E27FC236}">
                <a16:creationId xmlns:a16="http://schemas.microsoft.com/office/drawing/2014/main" id="{F9216751-C335-4C3E-849A-70F86F0E5E6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24337" y="724520"/>
            <a:ext cx="5691739" cy="4030359"/>
          </a:xfrm>
          <a:prstGeom prst="rect">
            <a:avLst/>
          </a:prstGeom>
        </p:spPr>
      </p:pic>
      <p:pic>
        <p:nvPicPr>
          <p:cNvPr id="8" name="Imagem 7">
            <a:extLst>
              <a:ext uri="{FF2B5EF4-FFF2-40B4-BE49-F238E27FC236}">
                <a16:creationId xmlns:a16="http://schemas.microsoft.com/office/drawing/2014/main" id="{02C6F49B-9760-49F5-9259-B5384F22C1A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14399" y="5347134"/>
            <a:ext cx="5181601" cy="928538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70FCA203-0B20-434F-89F8-64002800AA28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86074" y="5255394"/>
            <a:ext cx="5430002" cy="1086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280290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Espaço Reservado para Conteúdo 3">
            <a:extLst>
              <a:ext uri="{FF2B5EF4-FFF2-40B4-BE49-F238E27FC236}">
                <a16:creationId xmlns:a16="http://schemas.microsoft.com/office/drawing/2014/main" id="{4AF1504D-0203-4017-898B-2C684E0F267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957695" y="147070"/>
            <a:ext cx="5972175" cy="2886075"/>
          </a:xfrm>
          <a:prstGeom prst="rect">
            <a:avLst/>
          </a:prstGeom>
        </p:spPr>
      </p:pic>
      <p:pic>
        <p:nvPicPr>
          <p:cNvPr id="5" name="Imagem 4">
            <a:extLst>
              <a:ext uri="{FF2B5EF4-FFF2-40B4-BE49-F238E27FC236}">
                <a16:creationId xmlns:a16="http://schemas.microsoft.com/office/drawing/2014/main" id="{42A6E7C2-441F-4862-9E95-BDEF60381E3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7696" y="3165007"/>
            <a:ext cx="5972175" cy="2876550"/>
          </a:xfrm>
          <a:prstGeom prst="rect">
            <a:avLst/>
          </a:prstGeo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E195D16C-92B9-4676-A57B-F4A7DE9544F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929870" y="929138"/>
            <a:ext cx="4988412" cy="1082542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EE389FBB-8B8E-4DA0-855D-09CCE615B7C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929870" y="4042611"/>
            <a:ext cx="4988412" cy="14149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0589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96E8C356-A710-44D3-B63F-716E3B27412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54647" y="539015"/>
            <a:ext cx="5982535" cy="3282213"/>
          </a:xfr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F0719DDF-1498-48C5-B82C-5345C2BE17D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7882" y="4227044"/>
            <a:ext cx="582930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558090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D4ABF40-B8C4-4383-9EFA-5AAB5E02AB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3927" y="69347"/>
            <a:ext cx="10178322" cy="596023"/>
          </a:xfrm>
        </p:spPr>
        <p:txBody>
          <a:bodyPr>
            <a:normAutofit fontScale="90000"/>
          </a:bodyPr>
          <a:lstStyle/>
          <a:p>
            <a:r>
              <a:rPr lang="pt-BR" dirty="0"/>
              <a:t>Página 179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500268B5-7705-4D13-98B5-77814A1EA6D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4653" y="665370"/>
            <a:ext cx="3577331" cy="4691448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DC778F40-F81A-4DB2-B5C5-C2757023EC6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1984" y="0"/>
            <a:ext cx="3972244" cy="6858000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4ACB4F85-317C-448C-8090-B332BD70551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82825" y="0"/>
            <a:ext cx="3906486" cy="6858000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8B1FCA63-E3EC-4286-858B-6F5D0B2AA360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63381" y="4979099"/>
            <a:ext cx="2028619" cy="18789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282601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C6E6A74-763C-442F-946C-C9B9261EB5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6839" y="0"/>
            <a:ext cx="10178322" cy="746199"/>
          </a:xfrm>
        </p:spPr>
        <p:txBody>
          <a:bodyPr>
            <a:normAutofit fontScale="90000"/>
          </a:bodyPr>
          <a:lstStyle/>
          <a:p>
            <a:r>
              <a:rPr lang="pt-BR" dirty="0"/>
              <a:t>desafio</a:t>
            </a:r>
          </a:p>
        </p:txBody>
      </p:sp>
      <p:pic>
        <p:nvPicPr>
          <p:cNvPr id="5" name="Espaço Reservado para Conteúdo 4">
            <a:extLst>
              <a:ext uri="{FF2B5EF4-FFF2-40B4-BE49-F238E27FC236}">
                <a16:creationId xmlns:a16="http://schemas.microsoft.com/office/drawing/2014/main" id="{070BC80C-A446-4392-ACFC-379F9F968B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6838" y="746199"/>
            <a:ext cx="4578416" cy="6043387"/>
          </a:xfrm>
        </p:spPr>
      </p:pic>
      <p:pic>
        <p:nvPicPr>
          <p:cNvPr id="7" name="Imagem 6">
            <a:extLst>
              <a:ext uri="{FF2B5EF4-FFF2-40B4-BE49-F238E27FC236}">
                <a16:creationId xmlns:a16="http://schemas.microsoft.com/office/drawing/2014/main" id="{C8249C26-831F-4A74-8787-174AF0CA3FE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723" y="1"/>
            <a:ext cx="6144482" cy="2042984"/>
          </a:xfrm>
          <a:prstGeom prst="rect">
            <a:avLst/>
          </a:prstGeom>
        </p:spPr>
      </p:pic>
      <p:pic>
        <p:nvPicPr>
          <p:cNvPr id="9" name="Imagem 8">
            <a:extLst>
              <a:ext uri="{FF2B5EF4-FFF2-40B4-BE49-F238E27FC236}">
                <a16:creationId xmlns:a16="http://schemas.microsoft.com/office/drawing/2014/main" id="{9BE40511-4A3D-47E6-95F0-45BD57CCBC04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722" y="2059007"/>
            <a:ext cx="6144482" cy="2480494"/>
          </a:xfrm>
          <a:prstGeom prst="rect">
            <a:avLst/>
          </a:prstGeom>
        </p:spPr>
      </p:pic>
      <p:pic>
        <p:nvPicPr>
          <p:cNvPr id="11" name="Imagem 10">
            <a:extLst>
              <a:ext uri="{FF2B5EF4-FFF2-40B4-BE49-F238E27FC236}">
                <a16:creationId xmlns:a16="http://schemas.microsoft.com/office/drawing/2014/main" id="{D3361398-EC48-42E5-852F-20F35144A072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3722" y="4555523"/>
            <a:ext cx="6144482" cy="23024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077304"/>
      </p:ext>
    </p:extLst>
  </p:cSld>
  <p:clrMapOvr>
    <a:masterClrMapping/>
  </p:clrMapOvr>
</p:sld>
</file>

<file path=ppt/theme/theme1.xml><?xml version="1.0" encoding="utf-8"?>
<a:theme xmlns:a="http://schemas.openxmlformats.org/drawingml/2006/main" name="Selo">
  <a:themeElements>
    <a:clrScheme name="Sel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Sel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el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TM10001106[[fn=Selo]]</Template>
  <TotalTime>218</TotalTime>
  <Words>14</Words>
  <Application>Microsoft Office PowerPoint</Application>
  <PresentationFormat>Widescreen</PresentationFormat>
  <Paragraphs>5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Gill Sans MT</vt:lpstr>
      <vt:lpstr>Impact</vt:lpstr>
      <vt:lpstr>Selo</vt:lpstr>
      <vt:lpstr>PORTUGUÊS 7º ano</vt:lpstr>
      <vt:lpstr>LIVRO  - PÁGINA 178</vt:lpstr>
      <vt:lpstr>Apresentação do PowerPoint</vt:lpstr>
      <vt:lpstr>Apresentação do PowerPoint</vt:lpstr>
      <vt:lpstr>Página 179</vt:lpstr>
      <vt:lpstr>desafio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CHRISTINA ALMEIDA</dc:creator>
  <cp:lastModifiedBy>CHRISTINA ALMEIDA</cp:lastModifiedBy>
  <cp:revision>12</cp:revision>
  <dcterms:created xsi:type="dcterms:W3CDTF">2020-08-07T01:28:08Z</dcterms:created>
  <dcterms:modified xsi:type="dcterms:W3CDTF">2020-08-10T11:43:18Z</dcterms:modified>
</cp:coreProperties>
</file>