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605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87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5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7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120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85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55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09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0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741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073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52A15A-B896-41A7-A7BE-C786358B2DB5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E8B1A30-9080-4860-9C4A-A48B49D35C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63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26155-9A8F-42AD-BA83-62CC4F5E89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PORTUGUÊS </a:t>
            </a:r>
            <a:br>
              <a:rPr lang="pt-BR" dirty="0"/>
            </a:br>
            <a:r>
              <a:rPr lang="pt-BR" dirty="0"/>
              <a:t> 6º 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DE683A-F3E8-4C22-9D4E-A49358A3F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58493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4A5E7E-CB27-49E9-A916-53862B781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323" y="378941"/>
            <a:ext cx="11656541" cy="6203091"/>
          </a:xfrm>
        </p:spPr>
        <p:txBody>
          <a:bodyPr>
            <a:normAutofit fontScale="55000" lnSpcReduction="20000"/>
          </a:bodyPr>
          <a:lstStyle/>
          <a:p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Complete as lacunas com a forma correta dos verbos VER e VIR (Presente do indicativo ou Pretérito Perfeito)</a:t>
            </a:r>
          </a:p>
          <a:p>
            <a:endParaRPr lang="pt-BR" sz="22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Alguns amigos meus </a:t>
            </a: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VIERAM</a:t>
            </a:r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ao Chile me visitar no ano passado.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Que bom que vocês ___ me visitar! Estava com saudade!</a:t>
            </a:r>
          </a:p>
          <a:p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3. Vocês </a:t>
            </a: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VIRAM</a:t>
            </a:r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 que aconteceu?</a:t>
            </a:r>
          </a:p>
          <a:p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4. Eles não </a:t>
            </a: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VIRAM</a:t>
            </a:r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quando o cantor passou mal no palco.</a:t>
            </a:r>
          </a:p>
          <a:p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5. Eu estava com dor de estômago, por isso não </a:t>
            </a: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VIM</a:t>
            </a:r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almoçar com você hoje.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Sempre que ___ ao Brasil no verão, passo mal com o calor.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Você ___ muito aqui?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“Porque eu sou do tamanho do que ___ e não do tamanho da minha altura” (Fernando Pessoa)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Nós nunca ___ a neve, por isso ___ ao Chile para passar as férias.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Meus alunos nunca me ___ triste.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-Por que você ___ para o Chile e não foi pra Argentina? – Porque alguns alunos meus ___ e amaram as Cordilheiras.</a:t>
            </a:r>
          </a:p>
          <a:p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12. Seus primos </a:t>
            </a: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VIERAM / VÊM </a:t>
            </a:r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 carro ou de avião?</a:t>
            </a:r>
          </a:p>
          <a:p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13. Seu chefe ­­</a:t>
            </a: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VEIO / VEM </a:t>
            </a:r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trabalho ou a passeio?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Eu ­­___ a pé porque você mora muito perto de mim.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Meus amigos estrangeiros ___ bater um papo e curtir um samba na minha casa. Por que você não veio?</a:t>
            </a:r>
          </a:p>
          <a:p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16. Ela </a:t>
            </a: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VEM / VEIO</a:t>
            </a:r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em casa me ver porque não me </a:t>
            </a: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VIU</a:t>
            </a:r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ontem na festa e ficou preocupada.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Meu ex-namorado sempre me ___ nos lugares e não fala comigo. Tenho certeza que ele me ___  agora!</a:t>
            </a:r>
          </a:p>
          <a:p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18. Você </a:t>
            </a: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VIU</a:t>
            </a:r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quem acabou de passar na nossa frente?</a:t>
            </a:r>
          </a:p>
          <a:p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19. Muitos haitianos </a:t>
            </a:r>
            <a:r>
              <a:rPr lang="pt-BR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VIERAM</a:t>
            </a:r>
            <a:r>
              <a:rPr lang="pt-BR" sz="22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morar no Chile nos últimos anos.</a:t>
            </a:r>
          </a:p>
          <a:p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Aqueles turistas ___ o céu estrelado de Valle </a:t>
            </a:r>
            <a:r>
              <a:rPr lang="pt-B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Elqui</a:t>
            </a: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ficaram maravilhados. Disseram que ___ ao Chile porque estudam astronomia</a:t>
            </a:r>
            <a:r>
              <a:rPr lang="pt-BR" dirty="0"/>
              <a:t>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CE18CD7-543B-4D6A-921A-D9F0C8009F78}"/>
              </a:ext>
            </a:extLst>
          </p:cNvPr>
          <p:cNvSpPr txBox="1"/>
          <p:nvPr/>
        </p:nvSpPr>
        <p:spPr>
          <a:xfrm>
            <a:off x="9020432" y="469557"/>
            <a:ext cx="26690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frases em amarelo foram realizadas em aula. Para o dia 13/08, corrigiremos as demais.</a:t>
            </a:r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53B9FF89-97EB-42A4-9A60-8BCF42E7FA67}"/>
              </a:ext>
            </a:extLst>
          </p:cNvPr>
          <p:cNvSpPr/>
          <p:nvPr/>
        </p:nvSpPr>
        <p:spPr>
          <a:xfrm>
            <a:off x="7125730" y="790832"/>
            <a:ext cx="1548713" cy="766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13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3929A079-A3A5-4173-830D-41A0BB3304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959" y="647249"/>
            <a:ext cx="8915400" cy="22479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51473A0-C486-418D-874B-DC0161DE8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59" y="3962852"/>
            <a:ext cx="8945223" cy="218152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4FA7B2C-4AE9-4CE1-A2BB-A417B4A62456}"/>
              </a:ext>
            </a:extLst>
          </p:cNvPr>
          <p:cNvSpPr txBox="1"/>
          <p:nvPr/>
        </p:nvSpPr>
        <p:spPr>
          <a:xfrm>
            <a:off x="1178011" y="304800"/>
            <a:ext cx="568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VERBO VER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9324695-35D5-4A58-8ED8-CD6D2A7F27EA}"/>
              </a:ext>
            </a:extLst>
          </p:cNvPr>
          <p:cNvSpPr txBox="1"/>
          <p:nvPr/>
        </p:nvSpPr>
        <p:spPr>
          <a:xfrm>
            <a:off x="1112107" y="3583459"/>
            <a:ext cx="4300151" cy="379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VERBO VIR</a:t>
            </a:r>
          </a:p>
        </p:txBody>
      </p:sp>
    </p:spTree>
    <p:extLst>
      <p:ext uri="{BB962C8B-B14F-4D97-AF65-F5344CB8AC3E}">
        <p14:creationId xmlns:p14="http://schemas.microsoft.com/office/powerpoint/2010/main" val="1491100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207</TotalTime>
  <Words>373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Times New Roman</vt:lpstr>
      <vt:lpstr>Savon</vt:lpstr>
      <vt:lpstr>PORTUGUÊS   6º ANO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CHRISTINA ALMEIDA</dc:creator>
  <cp:lastModifiedBy>CHRISTINA ALMEIDA</cp:lastModifiedBy>
  <cp:revision>9</cp:revision>
  <dcterms:created xsi:type="dcterms:W3CDTF">2020-08-07T01:49:21Z</dcterms:created>
  <dcterms:modified xsi:type="dcterms:W3CDTF">2020-08-10T14:54:41Z</dcterms:modified>
</cp:coreProperties>
</file>