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9" r:id="rId2"/>
    <p:sldId id="264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FD1AA4B2-47FF-4B49-9456-18D1CFF2380E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D646989-A98A-43B0-A531-04C46500C2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56272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AA4B2-47FF-4B49-9456-18D1CFF2380E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6989-A98A-43B0-A531-04C46500C2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44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AA4B2-47FF-4B49-9456-18D1CFF2380E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6989-A98A-43B0-A531-04C46500C2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65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AA4B2-47FF-4B49-9456-18D1CFF2380E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6989-A98A-43B0-A531-04C46500C2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167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D1AA4B2-47FF-4B49-9456-18D1CFF2380E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2D646989-A98A-43B0-A531-04C46500C2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3466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AA4B2-47FF-4B49-9456-18D1CFF2380E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6989-A98A-43B0-A531-04C46500C2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276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AA4B2-47FF-4B49-9456-18D1CFF2380E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6989-A98A-43B0-A531-04C46500C2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937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AA4B2-47FF-4B49-9456-18D1CFF2380E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6989-A98A-43B0-A531-04C46500C2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747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AA4B2-47FF-4B49-9456-18D1CFF2380E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6989-A98A-43B0-A531-04C46500C2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8285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AA4B2-47FF-4B49-9456-18D1CFF2380E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646989-A98A-43B0-A531-04C46500C242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63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D1AA4B2-47FF-4B49-9456-18D1CFF2380E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646989-A98A-43B0-A531-04C46500C24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931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D1AA4B2-47FF-4B49-9456-18D1CFF2380E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D646989-A98A-43B0-A531-04C46500C2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41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E26155-9A8F-42AD-BA83-62CC4F5E89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PORTUGUÊS </a:t>
            </a:r>
            <a:br>
              <a:rPr lang="pt-BR" dirty="0"/>
            </a:br>
            <a:r>
              <a:rPr lang="pt-BR" dirty="0"/>
              <a:t> 6º 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CDE683A-F3E8-4C22-9D4E-A49358A3F9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t-BR" dirty="0"/>
              <a:t>PROFESSORA CHRISTINA ALMEIDA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433B587-74CE-44CA-AAEE-261BD9E8ACAE}"/>
              </a:ext>
            </a:extLst>
          </p:cNvPr>
          <p:cNvSpPr txBox="1"/>
          <p:nvPr/>
        </p:nvSpPr>
        <p:spPr>
          <a:xfrm>
            <a:off x="8015417" y="3615157"/>
            <a:ext cx="3080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C00000"/>
                </a:solidFill>
              </a:rPr>
              <a:t>Início do 3º trimestre</a:t>
            </a:r>
          </a:p>
        </p:txBody>
      </p:sp>
    </p:spTree>
    <p:extLst>
      <p:ext uri="{BB962C8B-B14F-4D97-AF65-F5344CB8AC3E}">
        <p14:creationId xmlns:p14="http://schemas.microsoft.com/office/powerpoint/2010/main" val="58493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44B7DC-BDAD-4123-8476-4DBFD8EB1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151" y="280129"/>
            <a:ext cx="10058400" cy="922595"/>
          </a:xfrm>
        </p:spPr>
        <p:txBody>
          <a:bodyPr/>
          <a:lstStyle/>
          <a:p>
            <a:r>
              <a:rPr lang="pt-BR" dirty="0"/>
              <a:t>EXTRACLASSE – 3º TRIMESTRE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F2CF45FE-D60C-4997-B4F6-723FA753C2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43" y="1260389"/>
            <a:ext cx="3753106" cy="5231027"/>
          </a:xfr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1E51AFF-6591-4B0A-A3E1-45C2D94DB2C0}"/>
              </a:ext>
            </a:extLst>
          </p:cNvPr>
          <p:cNvSpPr txBox="1"/>
          <p:nvPr/>
        </p:nvSpPr>
        <p:spPr>
          <a:xfrm>
            <a:off x="6412386" y="2024596"/>
            <a:ext cx="5392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Utilizaremos a partir de outubro, com entrega de trabalho e leitura</a:t>
            </a:r>
            <a:r>
              <a:rPr lang="pt-BR" dirty="0"/>
              <a:t>.</a:t>
            </a:r>
          </a:p>
        </p:txBody>
      </p:sp>
      <p:sp>
        <p:nvSpPr>
          <p:cNvPr id="7" name="Seta: para a Direita 6">
            <a:extLst>
              <a:ext uri="{FF2B5EF4-FFF2-40B4-BE49-F238E27FC236}">
                <a16:creationId xmlns:a16="http://schemas.microsoft.com/office/drawing/2014/main" id="{9031084E-C02E-42B6-8C13-B367942058F9}"/>
              </a:ext>
            </a:extLst>
          </p:cNvPr>
          <p:cNvSpPr/>
          <p:nvPr/>
        </p:nvSpPr>
        <p:spPr>
          <a:xfrm>
            <a:off x="4852086" y="1886465"/>
            <a:ext cx="1367482" cy="922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7560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C79E02-02D0-4F74-BDE6-AEF66DF2E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898" y="255415"/>
            <a:ext cx="10058400" cy="1004974"/>
          </a:xfrm>
        </p:spPr>
        <p:txBody>
          <a:bodyPr/>
          <a:lstStyle/>
          <a:p>
            <a:pPr algn="ctr"/>
            <a:r>
              <a:rPr lang="pt-BR" dirty="0"/>
              <a:t>FRASE, ORAÇÃO E PERÍODO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679518CA-D676-4CA3-A93C-4E6120A053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33479"/>
            <a:ext cx="6376085" cy="4736757"/>
          </a:xfr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79F442CD-A315-495D-8E20-D4EE71154288}"/>
              </a:ext>
            </a:extLst>
          </p:cNvPr>
          <p:cNvSpPr txBox="1"/>
          <p:nvPr/>
        </p:nvSpPr>
        <p:spPr>
          <a:xfrm>
            <a:off x="6376085" y="1260389"/>
            <a:ext cx="581591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C00000"/>
                </a:solidFill>
                <a:highlight>
                  <a:srgbClr val="FFFF00"/>
                </a:highlight>
              </a:rPr>
              <a:t>FRASE NOMINAL </a:t>
            </a:r>
            <a:r>
              <a:rPr lang="pt-BR" sz="2800" dirty="0">
                <a:solidFill>
                  <a:srgbClr val="C00000"/>
                </a:solidFill>
              </a:rPr>
              <a:t>– SEM VERBO</a:t>
            </a:r>
          </a:p>
          <a:p>
            <a:r>
              <a:rPr lang="pt-BR" sz="2800" dirty="0"/>
              <a:t>EX.: Socorro!, Tudo bem?</a:t>
            </a:r>
          </a:p>
          <a:p>
            <a:endParaRPr lang="pt-BR" sz="2800" dirty="0">
              <a:solidFill>
                <a:srgbClr val="C00000"/>
              </a:solidFill>
            </a:endParaRPr>
          </a:p>
          <a:p>
            <a:r>
              <a:rPr lang="pt-BR" sz="2800" dirty="0">
                <a:solidFill>
                  <a:srgbClr val="C00000"/>
                </a:solidFill>
              </a:rPr>
              <a:t>FRASE VERBAL = ORAÇÃO – </a:t>
            </a:r>
            <a:r>
              <a:rPr lang="pt-BR" sz="2800" dirty="0">
                <a:solidFill>
                  <a:srgbClr val="C00000"/>
                </a:solidFill>
                <a:highlight>
                  <a:srgbClr val="FFFF00"/>
                </a:highlight>
              </a:rPr>
              <a:t>COM VERBO</a:t>
            </a:r>
          </a:p>
          <a:p>
            <a:r>
              <a:rPr lang="pt-BR" sz="2800" dirty="0"/>
              <a:t>EX.: Ajude-me, por favor! </a:t>
            </a:r>
          </a:p>
          <a:p>
            <a:r>
              <a:rPr lang="pt-BR" sz="2800" dirty="0"/>
              <a:t>       Não posso.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4D0954B-3F00-41C0-9550-8593F859009B}"/>
              </a:ext>
            </a:extLst>
          </p:cNvPr>
          <p:cNvSpPr txBox="1"/>
          <p:nvPr/>
        </p:nvSpPr>
        <p:spPr>
          <a:xfrm>
            <a:off x="5725298" y="5533699"/>
            <a:ext cx="263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)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28E14C9-E6E6-482B-AF9A-0192B8F405BF}"/>
              </a:ext>
            </a:extLst>
          </p:cNvPr>
          <p:cNvSpPr txBox="1"/>
          <p:nvPr/>
        </p:nvSpPr>
        <p:spPr>
          <a:xfrm>
            <a:off x="6376086" y="4728519"/>
            <a:ext cx="56346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“</a:t>
            </a:r>
            <a:r>
              <a:rPr lang="pt-BR" sz="2400" dirty="0">
                <a:highlight>
                  <a:srgbClr val="FFFF00"/>
                </a:highlight>
              </a:rPr>
              <a:t>Toda oração é uma frase, mas nem toda frase é uma oração.”</a:t>
            </a:r>
          </a:p>
        </p:txBody>
      </p:sp>
    </p:spTree>
    <p:extLst>
      <p:ext uri="{BB962C8B-B14F-4D97-AF65-F5344CB8AC3E}">
        <p14:creationId xmlns:p14="http://schemas.microsoft.com/office/powerpoint/2010/main" val="373832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FF7617AD-B48F-4603-A938-B73C2529CC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1893" y="444844"/>
            <a:ext cx="6898689" cy="5626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540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D2955D-39D8-4A2B-938D-89E5E0B45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QUANTAS ORAÇÕES HÁ?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77027EF4-6CA3-4AF4-8396-232F66AEB0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59" y="1887741"/>
            <a:ext cx="10058400" cy="2916936"/>
          </a:xfrm>
        </p:spPr>
      </p:pic>
    </p:spTree>
    <p:extLst>
      <p:ext uri="{BB962C8B-B14F-4D97-AF65-F5344CB8AC3E}">
        <p14:creationId xmlns:p14="http://schemas.microsoft.com/office/powerpoint/2010/main" val="671419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10BF23-CBE8-4C45-86B6-E7BC5255E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567" y="181275"/>
            <a:ext cx="10058400" cy="914357"/>
          </a:xfrm>
        </p:spPr>
        <p:txBody>
          <a:bodyPr/>
          <a:lstStyle/>
          <a:p>
            <a:r>
              <a:rPr lang="pt-BR" dirty="0"/>
              <a:t>EXERCÍCIOS: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A7F94398-BA0B-4C72-B35B-3660EA3928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5925" y="1013254"/>
            <a:ext cx="7558345" cy="5519351"/>
          </a:xfrm>
        </p:spPr>
      </p:pic>
    </p:spTree>
    <p:extLst>
      <p:ext uri="{BB962C8B-B14F-4D97-AF65-F5344CB8AC3E}">
        <p14:creationId xmlns:p14="http://schemas.microsoft.com/office/powerpoint/2010/main" val="41135996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114</TotalTime>
  <Words>86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Century Gothic</vt:lpstr>
      <vt:lpstr>Garamond</vt:lpstr>
      <vt:lpstr>Savon</vt:lpstr>
      <vt:lpstr>PORTUGUÊS   6º ANO</vt:lpstr>
      <vt:lpstr>EXTRACLASSE – 3º TRIMESTRE</vt:lpstr>
      <vt:lpstr>FRASE, ORAÇÃO E PERÍODO</vt:lpstr>
      <vt:lpstr>Apresentação do PowerPoint</vt:lpstr>
      <vt:lpstr>QUANTAS ORAÇÕES HÁ?</vt:lpstr>
      <vt:lpstr>EXERCÍCIOS: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   6º ANO</dc:title>
  <dc:creator>CHRISTINA ALMEIDA</dc:creator>
  <cp:lastModifiedBy>CHRISTINA ALMEIDA</cp:lastModifiedBy>
  <cp:revision>7</cp:revision>
  <dcterms:created xsi:type="dcterms:W3CDTF">2020-08-27T10:25:15Z</dcterms:created>
  <dcterms:modified xsi:type="dcterms:W3CDTF">2020-08-27T12:19:25Z</dcterms:modified>
</cp:coreProperties>
</file>