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5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9757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0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23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077273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92226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5931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99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926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51601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81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F03FB44-C881-4051-98F4-3CFF272CC25E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189DE23-92BC-4C9E-AFB3-AF8EC0B0A146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5058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B89811-950C-4395-A4F1-59203C9405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PORTUGUÊS</a:t>
            </a:r>
            <a:br>
              <a:rPr lang="pt-BR" dirty="0"/>
            </a:br>
            <a:r>
              <a:rPr lang="pt-BR" dirty="0"/>
              <a:t>7º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7D140A-9850-40D7-B56A-306D57609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5925" y="5979196"/>
            <a:ext cx="6696075" cy="742279"/>
          </a:xfrm>
        </p:spPr>
        <p:txBody>
          <a:bodyPr/>
          <a:lstStyle/>
          <a:p>
            <a:r>
              <a:rPr lang="pt-BR" dirty="0"/>
              <a:t>PROFESSORA CHRISTINA ALMEIDA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946FCC6-10AD-4906-9D13-2850A4554402}"/>
              </a:ext>
            </a:extLst>
          </p:cNvPr>
          <p:cNvSpPr txBox="1"/>
          <p:nvPr/>
        </p:nvSpPr>
        <p:spPr>
          <a:xfrm>
            <a:off x="533400" y="2286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solidFill>
                  <a:srgbClr val="FF0000"/>
                </a:solidFill>
              </a:rPr>
              <a:t>AULA – 10 DE AGOSTO</a:t>
            </a:r>
          </a:p>
        </p:txBody>
      </p:sp>
    </p:spTree>
    <p:extLst>
      <p:ext uri="{BB962C8B-B14F-4D97-AF65-F5344CB8AC3E}">
        <p14:creationId xmlns:p14="http://schemas.microsoft.com/office/powerpoint/2010/main" val="2498082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F7C506-24A1-4015-911E-88D53CB47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88534"/>
          </a:xfrm>
        </p:spPr>
        <p:txBody>
          <a:bodyPr>
            <a:normAutofit fontScale="90000"/>
          </a:bodyPr>
          <a:lstStyle/>
          <a:p>
            <a:r>
              <a:rPr lang="pt-BR" dirty="0"/>
              <a:t>REVISÃO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FD84E1-DC75-4C38-90EE-66E8BF3B6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53297"/>
            <a:ext cx="10178322" cy="5478162"/>
          </a:xfrm>
        </p:spPr>
        <p:txBody>
          <a:bodyPr>
            <a:normAutofit/>
          </a:bodyPr>
          <a:lstStyle/>
          <a:p>
            <a:pPr marL="342900" marR="70485" lvl="0" indent="-342900">
              <a:spcBef>
                <a:spcPts val="450"/>
              </a:spcBef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421005" algn="l"/>
              </a:tabLst>
            </a:pP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Leia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frases a seguir, observando os verbos destacados. Depois, classifique-os, usando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verbo significativo e </a:t>
            </a:r>
            <a:r>
              <a:rPr lang="pt-B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verbo de</a:t>
            </a:r>
            <a:r>
              <a:rPr lang="pt-BR" sz="1800" spc="7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ligação.</a:t>
            </a:r>
          </a:p>
          <a:p>
            <a:pPr marL="0" indent="0">
              <a:spcBef>
                <a:spcPts val="5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0259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Apesar do barulho </a:t>
            </a:r>
            <a:r>
              <a:rPr lang="pt-BR" sz="18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fora, a professora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continuou</a:t>
            </a:r>
            <a:r>
              <a:rPr lang="pt-B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leitura do</a:t>
            </a:r>
            <a:r>
              <a:rPr lang="pt-BR" sz="1800" spc="2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conto.</a:t>
            </a:r>
          </a:p>
          <a:p>
            <a:pPr marL="0" indent="0">
              <a:spcBef>
                <a:spcPts val="4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450"/>
              </a:spcBef>
              <a:spcAft>
                <a:spcPts val="0"/>
              </a:spcAft>
              <a:buSzPts val="1200"/>
              <a:buNone/>
              <a:tabLst>
                <a:tab pos="40894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O rapazinho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continua</a:t>
            </a:r>
            <a:r>
              <a:rPr lang="pt-BR" sz="1800" b="1" spc="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doente.</a:t>
            </a:r>
          </a:p>
          <a:p>
            <a:pPr marL="0" indent="0">
              <a:spcBef>
                <a:spcPts val="10"/>
              </a:spcBef>
              <a:buNone/>
            </a:pPr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VL</a:t>
            </a: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450"/>
              </a:spcBef>
              <a:spcAft>
                <a:spcPts val="0"/>
              </a:spcAft>
              <a:buSzPts val="1200"/>
              <a:buNone/>
              <a:tabLst>
                <a:tab pos="40259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A torcida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permanece</a:t>
            </a:r>
            <a:r>
              <a:rPr lang="pt-B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otimista </a:t>
            </a:r>
            <a:r>
              <a:rPr lang="pt-BR" sz="1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time,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apesar das</a:t>
            </a:r>
            <a:r>
              <a:rPr lang="pt-BR" sz="1800" spc="-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derrotas.</a:t>
            </a:r>
          </a:p>
          <a:p>
            <a:pPr marL="0" indent="0">
              <a:spcBef>
                <a:spcPts val="1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spcBef>
                <a:spcPts val="450"/>
              </a:spcBef>
              <a:buSzPts val="1200"/>
              <a:buNone/>
              <a:tabLst>
                <a:tab pos="41148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A torcida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permaneceu</a:t>
            </a:r>
            <a:r>
              <a:rPr lang="pt-B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estádio depois do 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torneio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pt-BR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futebol.</a:t>
            </a:r>
          </a:p>
          <a:p>
            <a:pPr marL="0" indent="0">
              <a:spcBef>
                <a:spcPts val="1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spcBef>
                <a:spcPts val="450"/>
              </a:spcBef>
              <a:spcAft>
                <a:spcPts val="0"/>
              </a:spcAft>
              <a:buSzPts val="1200"/>
              <a:buNone/>
              <a:tabLst>
                <a:tab pos="40259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A escola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 oferecendo</a:t>
            </a:r>
            <a:r>
              <a:rPr lang="pt-BR" sz="18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vagas a novos</a:t>
            </a:r>
            <a:r>
              <a:rPr lang="pt-BR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alunos.</a:t>
            </a:r>
          </a:p>
          <a:p>
            <a:pPr marL="0" indent="0">
              <a:spcBef>
                <a:spcPts val="10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R= </a:t>
            </a:r>
            <a:r>
              <a:rPr lang="pt-BR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spcBef>
                <a:spcPts val="450"/>
              </a:spcBef>
              <a:spcAft>
                <a:spcPts val="0"/>
              </a:spcAft>
              <a:buSzPts val="1200"/>
              <a:buNone/>
              <a:tabLst>
                <a:tab pos="38100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f) Nesta última semana, </a:t>
            </a:r>
            <a:r>
              <a:rPr lang="pt-BR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meu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amigo </a:t>
            </a:r>
            <a:r>
              <a:rPr lang="pt-BR" sz="1800" b="1" u="heavy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andou</a:t>
            </a:r>
            <a:r>
              <a:rPr lang="pt-BR" sz="1800" b="1" spc="1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desanimado.</a:t>
            </a:r>
          </a:p>
          <a:p>
            <a:pPr marL="0" indent="0">
              <a:buNone/>
            </a:pPr>
            <a:r>
              <a:rPr lang="pt-BR" dirty="0"/>
              <a:t>R = </a:t>
            </a:r>
            <a:r>
              <a:rPr lang="pt-BR" dirty="0">
                <a:solidFill>
                  <a:srgbClr val="FF0000"/>
                </a:solidFill>
              </a:rPr>
              <a:t>VL</a:t>
            </a:r>
          </a:p>
        </p:txBody>
      </p:sp>
    </p:spTree>
    <p:extLst>
      <p:ext uri="{BB962C8B-B14F-4D97-AF65-F5344CB8AC3E}">
        <p14:creationId xmlns:p14="http://schemas.microsoft.com/office/powerpoint/2010/main" val="35566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3FE416-1E58-4DDE-85DF-68357AD25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596023"/>
          </a:xfrm>
        </p:spPr>
        <p:txBody>
          <a:bodyPr>
            <a:normAutofit fontScale="90000"/>
          </a:bodyPr>
          <a:lstStyle/>
          <a:p>
            <a:r>
              <a:rPr lang="pt-BR" dirty="0"/>
              <a:t>REVISÃO</a:t>
            </a:r>
          </a:p>
        </p:txBody>
      </p:sp>
      <p:sp>
        <p:nvSpPr>
          <p:cNvPr id="9" name="Espaço Reservado para Conteúdo 8">
            <a:extLst>
              <a:ext uri="{FF2B5EF4-FFF2-40B4-BE49-F238E27FC236}">
                <a16:creationId xmlns:a16="http://schemas.microsoft.com/office/drawing/2014/main" id="{3232D9FA-3348-4046-A9C0-3886321CD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070919"/>
            <a:ext cx="10178322" cy="4808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2. Complete as frases adequadamente com um dos verbos de ligação do quadro a seguir.</a:t>
            </a:r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a)	Aquela estrada </a:t>
            </a:r>
            <a:r>
              <a:rPr lang="pt-BR" dirty="0">
                <a:solidFill>
                  <a:srgbClr val="FF0000"/>
                </a:solidFill>
              </a:rPr>
              <a:t>permanece, é</a:t>
            </a:r>
            <a:r>
              <a:rPr lang="pt-BR" dirty="0"/>
              <a:t> sem fim.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b)	Mariana </a:t>
            </a:r>
            <a:r>
              <a:rPr lang="pt-BR" dirty="0">
                <a:solidFill>
                  <a:srgbClr val="FF0000"/>
                </a:solidFill>
              </a:rPr>
              <a:t>fica, ficou, permaneceu </a:t>
            </a:r>
            <a:r>
              <a:rPr lang="pt-BR" dirty="0"/>
              <a:t>calada durante toda a aula.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c)	A partir daquele dia, o menino </a:t>
            </a:r>
            <a:r>
              <a:rPr lang="pt-BR" dirty="0">
                <a:solidFill>
                  <a:srgbClr val="FF0000"/>
                </a:solidFill>
              </a:rPr>
              <a:t>virou, tornou-se </a:t>
            </a:r>
            <a:r>
              <a:rPr lang="pt-BR" dirty="0"/>
              <a:t>homem.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dirty="0"/>
              <a:t>d)	Apesar de já ter sido medicada, a criança </a:t>
            </a:r>
            <a:r>
              <a:rPr lang="pt-BR" dirty="0">
                <a:solidFill>
                  <a:srgbClr val="FF0000"/>
                </a:solidFill>
              </a:rPr>
              <a:t>permanecia, continua </a:t>
            </a:r>
            <a:r>
              <a:rPr lang="pt-BR" dirty="0"/>
              <a:t>febril.</a:t>
            </a:r>
          </a:p>
          <a:p>
            <a:endParaRPr lang="pt-BR" dirty="0"/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B7604455-0F4F-4CD1-A8EE-F29573A50F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124" y="1638654"/>
            <a:ext cx="6058746" cy="46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703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D1BEB-2857-4D48-8B30-3F4385B8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296" y="69347"/>
            <a:ext cx="10178322" cy="688534"/>
          </a:xfrm>
        </p:spPr>
        <p:txBody>
          <a:bodyPr>
            <a:normAutofit fontScale="90000"/>
          </a:bodyPr>
          <a:lstStyle/>
          <a:p>
            <a:r>
              <a:rPr lang="pt-BR" dirty="0"/>
              <a:t>revisão</a:t>
            </a:r>
          </a:p>
        </p:txBody>
      </p:sp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5D5824CB-9EBD-4D8B-A097-0543B448CE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385" y="757881"/>
            <a:ext cx="7199154" cy="5651157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A003E1A-4940-41CD-92A4-C625A6659BF2}"/>
              </a:ext>
            </a:extLst>
          </p:cNvPr>
          <p:cNvSpPr txBox="1"/>
          <p:nvPr/>
        </p:nvSpPr>
        <p:spPr>
          <a:xfrm>
            <a:off x="6623222" y="4267200"/>
            <a:ext cx="2405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CORRETA</a:t>
            </a:r>
          </a:p>
        </p:txBody>
      </p:sp>
    </p:spTree>
    <p:extLst>
      <p:ext uri="{BB962C8B-B14F-4D97-AF65-F5344CB8AC3E}">
        <p14:creationId xmlns:p14="http://schemas.microsoft.com/office/powerpoint/2010/main" val="779610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33875-A707-4039-AF86-4195D729E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110536"/>
            <a:ext cx="10178322" cy="688534"/>
          </a:xfrm>
        </p:spPr>
        <p:txBody>
          <a:bodyPr>
            <a:normAutofit fontScale="90000"/>
          </a:bodyPr>
          <a:lstStyle/>
          <a:p>
            <a:r>
              <a:rPr lang="pt-BR" dirty="0"/>
              <a:t>REVISÃO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89F0FC-51A6-4D80-B30F-78C405E74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924" y="716692"/>
            <a:ext cx="10532076" cy="603077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SzPts val="1200"/>
              <a:buNone/>
              <a:tabLst>
                <a:tab pos="476250" algn="l"/>
              </a:tabLst>
            </a:pPr>
            <a:r>
              <a:rPr lang="pt-B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Identifique o sujeito das orações e</a:t>
            </a:r>
            <a:r>
              <a:rPr lang="pt-BR" sz="180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classifique-o.</a:t>
            </a:r>
          </a:p>
          <a:p>
            <a:pPr marL="0" indent="0">
              <a:spcBef>
                <a:spcPts val="5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0322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Os escritores e professores fizeram uma boa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conferência.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78740" lvl="0" indent="0">
              <a:lnSpc>
                <a:spcPct val="100000"/>
              </a:lnSpc>
              <a:spcAft>
                <a:spcPts val="0"/>
              </a:spcAft>
              <a:buSzPts val="1200"/>
              <a:buNone/>
              <a:tabLst>
                <a:tab pos="421005" algn="l"/>
              </a:tabLst>
            </a:pPr>
            <a:r>
              <a:rPr lang="pt-BR" sz="18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progresso da indústria automobilística e o desenvolvimento da indústria de pneumáticos aumentaram o consumo da</a:t>
            </a:r>
            <a:r>
              <a:rPr lang="pt-BR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borracha.</a:t>
            </a:r>
          </a:p>
          <a:p>
            <a:pPr>
              <a:spcBef>
                <a:spcPts val="40"/>
              </a:spcBef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200"/>
              <a:buNone/>
              <a:tabLst>
                <a:tab pos="40322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Muitos agricultores, por medo, não desenvolvem a</a:t>
            </a:r>
            <a:r>
              <a:rPr lang="pt-BR" sz="1800" spc="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agricultura.</a:t>
            </a:r>
          </a:p>
          <a:p>
            <a:pPr marL="0" indent="0">
              <a:spcBef>
                <a:spcPts val="5"/>
              </a:spcBef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1211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Os deputados impediram a propaganda de remédios pela</a:t>
            </a:r>
            <a:r>
              <a:rPr lang="pt-BR" sz="180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televisão.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200"/>
              <a:buNone/>
              <a:tabLst>
                <a:tab pos="40322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Com </a:t>
            </a:r>
            <a:r>
              <a:rPr lang="pt-BR" sz="180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maior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poder aquisitivo, muitos brasileiros fazem viagens ao</a:t>
            </a:r>
            <a:r>
              <a:rPr lang="pt-BR" sz="1800" spc="6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exterior.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38163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f) Os sindicalistas e os patrões comemoraram o aniversário do</a:t>
            </a:r>
            <a:r>
              <a:rPr lang="pt-BR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governador.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1211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g) Falaram muito sobre seu trabalho</a:t>
            </a:r>
          </a:p>
          <a:p>
            <a:pPr marL="0" indent="0">
              <a:buNone/>
            </a:pPr>
            <a:r>
              <a:rPr lang="pt-B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lvl="0" indent="0">
              <a:buSzPts val="1200"/>
              <a:buNone/>
              <a:tabLst>
                <a:tab pos="408940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h) Os dois sobrinhos e seus colegas de escola foram</a:t>
            </a:r>
            <a:r>
              <a:rPr lang="pt-BR" sz="180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acampar.</a:t>
            </a:r>
          </a:p>
          <a:p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200"/>
              <a:buNone/>
              <a:tabLst>
                <a:tab pos="37528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i) Entregaram o cheque hoje pela</a:t>
            </a:r>
            <a:r>
              <a:rPr lang="pt-BR" sz="1800" spc="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manhã.</a:t>
            </a:r>
          </a:p>
          <a:p>
            <a:pPr>
              <a:spcBef>
                <a:spcPts val="5"/>
              </a:spcBef>
            </a:pPr>
            <a:endParaRPr lang="pt-B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SzPts val="1200"/>
              <a:buNone/>
              <a:tabLst>
                <a:tab pos="375285" algn="l"/>
              </a:tabLst>
            </a:pPr>
            <a:r>
              <a:rPr lang="pt-BR" sz="180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j) Olhávamos as vitrinas.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CCC4224-002B-47A6-83EC-5CC08F61F40E}"/>
              </a:ext>
            </a:extLst>
          </p:cNvPr>
          <p:cNvSpPr txBox="1"/>
          <p:nvPr/>
        </p:nvSpPr>
        <p:spPr>
          <a:xfrm>
            <a:off x="5000368" y="716692"/>
            <a:ext cx="4341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</a:rPr>
              <a:t>PARA CASA</a:t>
            </a:r>
          </a:p>
        </p:txBody>
      </p:sp>
    </p:spTree>
    <p:extLst>
      <p:ext uri="{BB962C8B-B14F-4D97-AF65-F5344CB8AC3E}">
        <p14:creationId xmlns:p14="http://schemas.microsoft.com/office/powerpoint/2010/main" val="1450575134"/>
      </p:ext>
    </p:extLst>
  </p:cSld>
  <p:clrMapOvr>
    <a:masterClrMapping/>
  </p:clrMapOvr>
</p:sld>
</file>

<file path=ppt/theme/theme1.xml><?xml version="1.0" encoding="utf-8"?>
<a:theme xmlns:a="http://schemas.openxmlformats.org/drawingml/2006/main" name="Selo">
  <a:themeElements>
    <a:clrScheme name="Selo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Selo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l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Selo</Template>
  <TotalTime>2</TotalTime>
  <Words>345</Words>
  <Application>Microsoft Office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Gill Sans MT</vt:lpstr>
      <vt:lpstr>Impact</vt:lpstr>
      <vt:lpstr>Times New Roman</vt:lpstr>
      <vt:lpstr>Selo</vt:lpstr>
      <vt:lpstr>PORTUGUÊS 7º ANO</vt:lpstr>
      <vt:lpstr>REVISÃO</vt:lpstr>
      <vt:lpstr>REVISÃO</vt:lpstr>
      <vt:lpstr>revisão</vt:lpstr>
      <vt:lpstr>REVISÃO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7º ANO</dc:title>
  <dc:creator>CHRISTINA ALMEIDA</dc:creator>
  <cp:lastModifiedBy>CHRISTINA ALMEIDA</cp:lastModifiedBy>
  <cp:revision>1</cp:revision>
  <dcterms:created xsi:type="dcterms:W3CDTF">2020-08-10T13:59:32Z</dcterms:created>
  <dcterms:modified xsi:type="dcterms:W3CDTF">2020-08-10T14:01:44Z</dcterms:modified>
</cp:coreProperties>
</file>