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8/24/2020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/>
              <a:t>COMPLEMENTO </a:t>
            </a:r>
            <a:r>
              <a:rPr lang="pt-BR" dirty="0" smtClean="0"/>
              <a:t>NOMINAL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27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276" y="553793"/>
            <a:ext cx="11088710" cy="5618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Se </a:t>
            </a:r>
            <a:r>
              <a:rPr lang="pt-BR" dirty="0"/>
              <a:t>liga a um nome </a:t>
            </a:r>
            <a:r>
              <a:rPr lang="pt-BR" dirty="0" smtClean="0"/>
              <a:t> - </a:t>
            </a:r>
            <a:r>
              <a:rPr lang="pt-BR" dirty="0"/>
              <a:t>Substantivo abstrato</a:t>
            </a:r>
            <a:r>
              <a:rPr lang="pt-BR" dirty="0" smtClean="0"/>
              <a:t>;- </a:t>
            </a:r>
            <a:r>
              <a:rPr lang="pt-BR" dirty="0"/>
              <a:t>Adjetivo</a:t>
            </a:r>
            <a:r>
              <a:rPr lang="pt-BR" dirty="0" smtClean="0"/>
              <a:t>;</a:t>
            </a:r>
            <a:r>
              <a:rPr lang="pt-BR" dirty="0"/>
              <a:t> Advérbio; </a:t>
            </a:r>
            <a:r>
              <a:rPr lang="pt-BR" dirty="0" smtClean="0"/>
              <a:t>+     </a:t>
            </a:r>
            <a:r>
              <a:rPr lang="pt-BR" dirty="0"/>
              <a:t>De </a:t>
            </a:r>
            <a:r>
              <a:rPr lang="pt-BR" dirty="0" smtClean="0"/>
              <a:t>- (</a:t>
            </a:r>
            <a:r>
              <a:rPr lang="pt-BR" dirty="0"/>
              <a:t>prep.. </a:t>
            </a:r>
            <a:r>
              <a:rPr lang="pt-BR" dirty="0" err="1"/>
              <a:t>obrig</a:t>
            </a:r>
            <a:r>
              <a:rPr lang="pt-BR" dirty="0" smtClean="0"/>
              <a:t>)</a:t>
            </a:r>
            <a:endParaRPr lang="pt-BR" dirty="0"/>
          </a:p>
          <a:p>
            <a:pPr marL="0" lvl="0" indent="0" algn="just">
              <a:buNone/>
            </a:pPr>
            <a:endParaRPr lang="pt-BR" sz="1000" dirty="0" smtClean="0"/>
          </a:p>
          <a:p>
            <a:pPr marL="0" lvl="0" indent="0" algn="just">
              <a:buNone/>
            </a:pPr>
            <a:r>
              <a:rPr lang="pt-BR" dirty="0" smtClean="0"/>
              <a:t>Tem </a:t>
            </a:r>
            <a:r>
              <a:rPr lang="pt-BR" dirty="0"/>
              <a:t>função de completar o sentido desse nome;</a:t>
            </a:r>
          </a:p>
          <a:p>
            <a:pPr lvl="0" algn="just"/>
            <a:r>
              <a:rPr lang="pt-BR" dirty="0"/>
              <a:t>Do ponto de vista semântico, o complemento nominal representa </a:t>
            </a:r>
            <a:r>
              <a:rPr lang="pt-BR" b="1" dirty="0">
                <a:solidFill>
                  <a:srgbClr val="FF0000"/>
                </a:solidFill>
              </a:rPr>
              <a:t>o destinatário da ação expressa por um nome;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Exemplos:</a:t>
            </a:r>
            <a:r>
              <a:rPr lang="pt-BR" dirty="0"/>
              <a:t> </a:t>
            </a:r>
          </a:p>
          <a:p>
            <a:pPr algn="just"/>
            <a:r>
              <a:rPr lang="pt-BR" dirty="0"/>
              <a:t>O povo </a:t>
            </a:r>
            <a:r>
              <a:rPr lang="pt-BR" u="sng" dirty="0"/>
              <a:t>tinha</a:t>
            </a:r>
            <a:r>
              <a:rPr lang="pt-BR" b="1" dirty="0"/>
              <a:t> necessidade </a:t>
            </a:r>
            <a:r>
              <a:rPr lang="pt-BR" b="1" u="sng" dirty="0"/>
              <a:t>de</a:t>
            </a:r>
            <a:r>
              <a:rPr lang="pt-BR" u="sng" dirty="0"/>
              <a:t> alimentos (C.N.)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         </a:t>
            </a:r>
            <a:r>
              <a:rPr lang="pt-BR" dirty="0"/>
              <a:t>S            V          </a:t>
            </a:r>
            <a:r>
              <a:rPr lang="pt-BR" dirty="0" smtClean="0"/>
              <a:t>OD </a:t>
            </a:r>
            <a:r>
              <a:rPr lang="pt-BR" dirty="0"/>
              <a:t>(Substantivo</a:t>
            </a:r>
            <a:r>
              <a:rPr lang="pt-BR" dirty="0" smtClean="0"/>
              <a:t>)</a:t>
            </a:r>
            <a:endParaRPr lang="pt-BR" dirty="0"/>
          </a:p>
          <a:p>
            <a:pPr marL="0" indent="0" algn="just">
              <a:buNone/>
            </a:pPr>
            <a:endParaRPr lang="pt-BR" sz="1000" dirty="0" smtClean="0"/>
          </a:p>
          <a:p>
            <a:pPr marL="0" indent="0" algn="just">
              <a:buNone/>
            </a:pPr>
            <a:r>
              <a:rPr lang="pt-BR" dirty="0" smtClean="0"/>
              <a:t>Este </a:t>
            </a:r>
            <a:r>
              <a:rPr lang="pt-BR" dirty="0"/>
              <a:t>remédio é prejudicial </a:t>
            </a:r>
            <a:r>
              <a:rPr lang="pt-BR" b="1" u="sng" dirty="0"/>
              <a:t>à saúde. (CN</a:t>
            </a:r>
            <a:r>
              <a:rPr lang="pt-BR" b="1" u="sng" dirty="0" smtClean="0"/>
              <a:t>)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Adjetivo</a:t>
            </a:r>
            <a:r>
              <a:rPr lang="pt-BR" dirty="0"/>
              <a:t> </a:t>
            </a:r>
          </a:p>
          <a:p>
            <a:pPr marL="0" indent="0" algn="just">
              <a:buNone/>
            </a:pPr>
            <a:r>
              <a:rPr lang="pt-BR" dirty="0"/>
              <a:t>Agiu </a:t>
            </a:r>
            <a:r>
              <a:rPr lang="pt-BR" b="1" u="sng" dirty="0"/>
              <a:t>contrariamente</a:t>
            </a:r>
            <a:r>
              <a:rPr lang="pt-BR" dirty="0"/>
              <a:t> ao esperado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                 </a:t>
            </a:r>
            <a:r>
              <a:rPr lang="pt-BR" dirty="0"/>
              <a:t>Adv.                 C.N.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1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Exemplificando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1069848" y="2833352"/>
          <a:ext cx="10058400" cy="229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/>
                <a:gridCol w="2514600"/>
                <a:gridCol w="2514600"/>
                <a:gridCol w="2514600"/>
              </a:tblGrid>
              <a:tr h="1034184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Nome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Complemento nominal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VERBO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Objeto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9128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Amor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Aos filhos 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Amar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Os filhos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9128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Combate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Às chamas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Combater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As chamas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9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 </a:t>
            </a:r>
            <a:br>
              <a:rPr lang="pt-BR" dirty="0"/>
            </a:br>
            <a:r>
              <a:rPr lang="pt-BR" b="1" dirty="0"/>
              <a:t>MORFOSSINTAXE DO COMPLEMENTO NOMINAL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Tem função substantiva, ou seja, será representado por um substantivo ou palavra ou oração com valor de substantivo</a:t>
            </a:r>
          </a:p>
          <a:p>
            <a:r>
              <a:rPr lang="pt-BR" dirty="0"/>
              <a:t>Ex</a:t>
            </a:r>
            <a:r>
              <a:rPr lang="pt-BR" dirty="0" smtClean="0"/>
              <a:t>.:</a:t>
            </a:r>
            <a:endParaRPr lang="pt-BR" dirty="0"/>
          </a:p>
          <a:p>
            <a:r>
              <a:rPr lang="pt-BR" dirty="0"/>
              <a:t>A obediência  </a:t>
            </a:r>
            <a:r>
              <a:rPr lang="pt-BR" b="1" u="sng" dirty="0"/>
              <a:t>ao regulamento</a:t>
            </a:r>
            <a:r>
              <a:rPr lang="pt-BR" dirty="0"/>
              <a:t>  é necessária  </a:t>
            </a:r>
            <a:endParaRPr lang="pt-BR" dirty="0" smtClean="0"/>
          </a:p>
          <a:p>
            <a:r>
              <a:rPr lang="pt-BR" dirty="0" smtClean="0"/>
              <a:t>                                  </a:t>
            </a:r>
            <a:r>
              <a:rPr lang="pt-BR" dirty="0"/>
              <a:t>C.N</a:t>
            </a:r>
          </a:p>
          <a:p>
            <a:r>
              <a:rPr lang="pt-BR" dirty="0"/>
              <a:t>A necessidade </a:t>
            </a:r>
            <a:r>
              <a:rPr lang="pt-BR" b="1" dirty="0"/>
              <a:t>dela</a:t>
            </a:r>
            <a:r>
              <a:rPr lang="pt-BR" dirty="0"/>
              <a:t> era a mesma dos outros </a:t>
            </a:r>
          </a:p>
          <a:p>
            <a:pPr marL="0" indent="0">
              <a:buNone/>
            </a:pPr>
            <a:r>
              <a:rPr lang="pt-BR" dirty="0" smtClean="0"/>
              <a:t>                                </a:t>
            </a:r>
            <a:r>
              <a:rPr lang="pt-BR" dirty="0"/>
              <a:t>CN(núcleo – ela – pronome substantivo</a:t>
            </a:r>
            <a:r>
              <a:rPr lang="pt-BR" dirty="0" smtClean="0"/>
              <a:t>)</a:t>
            </a:r>
            <a:r>
              <a:rPr lang="pt-BR" dirty="0"/>
              <a:t> </a:t>
            </a:r>
          </a:p>
          <a:p>
            <a:r>
              <a:rPr lang="pt-BR" dirty="0"/>
              <a:t>A confiança </a:t>
            </a:r>
            <a:r>
              <a:rPr lang="pt-BR" b="1" u="sng" dirty="0"/>
              <a:t>nos três</a:t>
            </a:r>
            <a:r>
              <a:rPr lang="pt-BR" dirty="0"/>
              <a:t> é fundamental para o sucesso.</a:t>
            </a:r>
          </a:p>
          <a:p>
            <a:r>
              <a:rPr lang="pt-BR" dirty="0"/>
              <a:t>                        CN  (núcleo – três – numeral</a:t>
            </a:r>
            <a:r>
              <a:rPr lang="pt-BR" dirty="0" smtClean="0"/>
              <a:t>)</a:t>
            </a:r>
            <a:r>
              <a:rPr lang="pt-BR" dirty="0"/>
              <a:t> </a:t>
            </a:r>
          </a:p>
          <a:p>
            <a:r>
              <a:rPr lang="pt-BR" dirty="0"/>
              <a:t>Tinha necessidade </a:t>
            </a:r>
            <a:r>
              <a:rPr lang="pt-BR" b="1" u="sng" dirty="0"/>
              <a:t>de que o </a:t>
            </a:r>
            <a:r>
              <a:rPr lang="pt-BR" b="1" u="sng" dirty="0" smtClean="0"/>
              <a:t>ajudassem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	</a:t>
            </a:r>
            <a:r>
              <a:rPr lang="pt-BR" dirty="0"/>
              <a:t>		</a:t>
            </a:r>
            <a:r>
              <a:rPr lang="pt-BR" dirty="0" smtClean="0"/>
              <a:t>    CN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941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Atenção...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Pode ser representado por um pronome oblíquo átono, vem sem preposição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Ex.: Caminhar a pé </a:t>
            </a:r>
            <a:r>
              <a:rPr lang="pt-BR" b="1" dirty="0"/>
              <a:t>lhe </a:t>
            </a:r>
            <a:r>
              <a:rPr lang="pt-BR" dirty="0"/>
              <a:t>era saudável</a:t>
            </a:r>
            <a:r>
              <a:rPr lang="pt-BR" b="1" dirty="0"/>
              <a:t> (saudável a ele</a:t>
            </a:r>
            <a:r>
              <a:rPr lang="pt-BR" b="1" dirty="0" smtClean="0"/>
              <a:t>)</a:t>
            </a:r>
            <a:endParaRPr lang="pt-BR" dirty="0"/>
          </a:p>
          <a:p>
            <a:r>
              <a:rPr lang="pt-BR" dirty="0"/>
              <a:t>Aquele remédio </a:t>
            </a:r>
            <a:r>
              <a:rPr lang="pt-BR" b="1" dirty="0"/>
              <a:t>nos</a:t>
            </a:r>
            <a:r>
              <a:rPr lang="pt-BR" dirty="0"/>
              <a:t> era prejudicial (</a:t>
            </a:r>
            <a:r>
              <a:rPr lang="pt-BR" b="1" dirty="0"/>
              <a:t>prejudicial a nós</a:t>
            </a:r>
            <a:r>
              <a:rPr lang="pt-BR" b="1" dirty="0" smtClean="0"/>
              <a:t>)</a:t>
            </a:r>
            <a:endParaRPr lang="pt-BR" dirty="0"/>
          </a:p>
          <a:p>
            <a:r>
              <a:rPr lang="pt-BR" dirty="0"/>
              <a:t>A sorte </a:t>
            </a:r>
            <a:r>
              <a:rPr lang="pt-BR" b="1" dirty="0"/>
              <a:t>lhe </a:t>
            </a:r>
            <a:r>
              <a:rPr lang="pt-BR" dirty="0"/>
              <a:t>foi favorável. </a:t>
            </a:r>
            <a:r>
              <a:rPr lang="pt-BR" b="1" dirty="0"/>
              <a:t>(Favorável a ele)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356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TERMOS ACESSÓRIOS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0006" y="1880315"/>
            <a:ext cx="10278242" cy="4291885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São </a:t>
            </a:r>
            <a:r>
              <a:rPr lang="pt-BR" dirty="0"/>
              <a:t>aqueles cuja função na oração é acrescentar informações secundárias;</a:t>
            </a:r>
          </a:p>
          <a:p>
            <a:pPr lvl="0"/>
            <a:r>
              <a:rPr lang="pt-BR" dirty="0"/>
              <a:t>São normalmente utilizados para determinar e caracterizar os nomes ou exprimir circunstâncias do processo verbal.</a:t>
            </a:r>
          </a:p>
          <a:p>
            <a:pPr algn="ctr"/>
            <a:r>
              <a:rPr lang="pt-BR" b="1" dirty="0"/>
              <a:t>ADJUNTO ADNOMINAL </a:t>
            </a:r>
            <a:endParaRPr lang="pt-BR" dirty="0"/>
          </a:p>
          <a:p>
            <a:pPr lvl="0"/>
            <a:r>
              <a:rPr lang="pt-BR" dirty="0"/>
              <a:t>É o termo que se refere a um substantivo concreto que funciona sempre como núcleo de um termo, a fim de determiná-lo; indeterminá-lo ou caracterizá-lo</a:t>
            </a:r>
            <a:r>
              <a:rPr lang="pt-BR" dirty="0" smtClean="0"/>
              <a:t>;</a:t>
            </a:r>
            <a:endParaRPr lang="pt-BR" dirty="0"/>
          </a:p>
          <a:p>
            <a:r>
              <a:rPr lang="pt-BR" dirty="0"/>
              <a:t>Ex</a:t>
            </a:r>
            <a:r>
              <a:rPr lang="pt-BR" dirty="0" smtClean="0"/>
              <a:t>.:</a:t>
            </a:r>
            <a:r>
              <a:rPr lang="pt-BR" dirty="0"/>
              <a:t> </a:t>
            </a:r>
          </a:p>
          <a:p>
            <a:r>
              <a:rPr lang="pt-BR" b="1" u="sng" dirty="0"/>
              <a:t>Os  dois   primeiros</a:t>
            </a:r>
            <a:r>
              <a:rPr lang="pt-BR" dirty="0"/>
              <a:t>  colocados  disputarão  </a:t>
            </a:r>
            <a:r>
              <a:rPr lang="pt-BR" b="1" u="sng" dirty="0"/>
              <a:t>a</a:t>
            </a:r>
            <a:r>
              <a:rPr lang="pt-BR" dirty="0"/>
              <a:t> medalha  </a:t>
            </a:r>
            <a:r>
              <a:rPr lang="pt-BR" b="1" u="sng" dirty="0"/>
              <a:t>de ouro</a:t>
            </a:r>
            <a:r>
              <a:rPr lang="pt-BR" dirty="0"/>
              <a:t>.</a:t>
            </a:r>
          </a:p>
          <a:p>
            <a:r>
              <a:rPr lang="pt-BR" dirty="0"/>
              <a:t>Adj. Adnominal              n. sujeito     VTD        Adjunto adnominal</a:t>
            </a:r>
          </a:p>
        </p:txBody>
      </p:sp>
    </p:spTree>
    <p:extLst>
      <p:ext uri="{BB962C8B-B14F-4D97-AF65-F5344CB8AC3E}">
        <p14:creationId xmlns:p14="http://schemas.microsoft.com/office/powerpoint/2010/main" val="95888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ADJUNTO X COMPLEMENTO NOMINAL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Se </a:t>
            </a:r>
            <a:r>
              <a:rPr lang="pt-BR" dirty="0"/>
              <a:t>o termo introduzido </a:t>
            </a:r>
            <a:r>
              <a:rPr lang="pt-BR" b="1" dirty="0">
                <a:solidFill>
                  <a:srgbClr val="FF0000"/>
                </a:solidFill>
              </a:rPr>
              <a:t>por preposição estiver ligado a adjetivo ou advérbio, será, com certeza, complemento nominal.</a:t>
            </a:r>
          </a:p>
          <a:p>
            <a:r>
              <a:rPr lang="pt-BR" dirty="0" smtClean="0"/>
              <a:t>Exemplo</a:t>
            </a:r>
            <a:r>
              <a:rPr lang="pt-BR" dirty="0"/>
              <a:t>:</a:t>
            </a:r>
          </a:p>
          <a:p>
            <a:r>
              <a:rPr lang="pt-BR" dirty="0" smtClean="0"/>
              <a:t>Era </a:t>
            </a:r>
            <a:r>
              <a:rPr lang="pt-BR" u="sng" dirty="0"/>
              <a:t>favorável</a:t>
            </a:r>
            <a:r>
              <a:rPr lang="pt-BR" dirty="0"/>
              <a:t> </a:t>
            </a:r>
            <a:r>
              <a:rPr lang="pt-BR" b="1" dirty="0"/>
              <a:t>ao divórcio. CN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     </a:t>
            </a:r>
            <a:r>
              <a:rPr lang="pt-BR" b="1" dirty="0"/>
              <a:t>adjetivo</a:t>
            </a:r>
            <a:endParaRPr lang="pt-BR" dirty="0"/>
          </a:p>
          <a:p>
            <a:r>
              <a:rPr lang="pt-BR" dirty="0"/>
              <a:t>Depôs f</a:t>
            </a:r>
            <a:r>
              <a:rPr lang="pt-BR" u="sng" dirty="0"/>
              <a:t>avoravelmente</a:t>
            </a:r>
            <a:r>
              <a:rPr lang="pt-BR" dirty="0"/>
              <a:t> </a:t>
            </a:r>
            <a:r>
              <a:rPr lang="pt-BR" b="1" dirty="0"/>
              <a:t>ao </a:t>
            </a:r>
            <a:r>
              <a:rPr lang="pt-BR" b="1" dirty="0"/>
              <a:t>réu. CN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                    </a:t>
            </a:r>
            <a:r>
              <a:rPr lang="pt-BR" dirty="0"/>
              <a:t>Advérbio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851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Ligado a substantivo abstrato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276" y="2093976"/>
            <a:ext cx="10625972" cy="407822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t-BR" dirty="0" smtClean="0"/>
              <a:t>Adjunto </a:t>
            </a:r>
            <a:r>
              <a:rPr lang="pt-BR" dirty="0"/>
              <a:t>adnominal = sentido </a:t>
            </a:r>
            <a:r>
              <a:rPr lang="pt-BR" dirty="0" smtClean="0"/>
              <a:t>ativo</a:t>
            </a:r>
            <a:r>
              <a:rPr lang="pt-BR" dirty="0"/>
              <a:t> </a:t>
            </a:r>
          </a:p>
          <a:p>
            <a:r>
              <a:rPr lang="pt-BR" dirty="0"/>
              <a:t>Ex.: A resposta </a:t>
            </a:r>
            <a:r>
              <a:rPr lang="pt-BR" b="1" dirty="0"/>
              <a:t>do aluno</a:t>
            </a:r>
            <a:r>
              <a:rPr lang="pt-BR" dirty="0"/>
              <a:t> foi satisfatória.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C.N </a:t>
            </a:r>
            <a:r>
              <a:rPr lang="pt-BR" dirty="0"/>
              <a:t>= Se tiver sentido passivo</a:t>
            </a:r>
          </a:p>
          <a:p>
            <a:r>
              <a:rPr lang="pt-BR" dirty="0" smtClean="0"/>
              <a:t>A </a:t>
            </a:r>
            <a:r>
              <a:rPr lang="pt-BR" dirty="0"/>
              <a:t>resposta </a:t>
            </a:r>
            <a:r>
              <a:rPr lang="pt-BR" b="1" dirty="0"/>
              <a:t>ao aluno</a:t>
            </a:r>
            <a:r>
              <a:rPr lang="pt-BR" dirty="0"/>
              <a:t> foi satisfatória</a:t>
            </a:r>
            <a:r>
              <a:rPr lang="pt-BR" dirty="0" smtClean="0"/>
              <a:t>.</a:t>
            </a:r>
            <a:r>
              <a:rPr lang="pt-BR" dirty="0"/>
              <a:t> 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lvl="0"/>
            <a:r>
              <a:rPr lang="pt-BR" b="1" dirty="0"/>
              <a:t>Obs.: ADJUNTO – está ao</a:t>
            </a:r>
            <a:r>
              <a:rPr lang="pt-BR" dirty="0"/>
              <a:t> lado do nome; predicativo se separa do nome pelo verbo.</a:t>
            </a:r>
          </a:p>
          <a:p>
            <a:pPr lvl="0"/>
            <a:r>
              <a:rPr lang="pt-BR" b="1" dirty="0" smtClean="0"/>
              <a:t>Adjunto </a:t>
            </a:r>
            <a:r>
              <a:rPr lang="pt-BR" b="1" dirty="0"/>
              <a:t>Adverbial - </a:t>
            </a:r>
            <a:r>
              <a:rPr lang="pt-BR" dirty="0"/>
              <a:t> liga-se a </a:t>
            </a:r>
            <a:r>
              <a:rPr lang="pt-BR" dirty="0">
                <a:solidFill>
                  <a:srgbClr val="FF0000"/>
                </a:solidFill>
              </a:rPr>
              <a:t>verbos; advérbios e adjetivos</a:t>
            </a:r>
            <a:r>
              <a:rPr lang="pt-BR" dirty="0"/>
              <a:t>, com ou sem preposição, indicando uma circunstância qualquer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O inverno chegou </a:t>
            </a:r>
            <a:r>
              <a:rPr lang="pt-BR" b="1" dirty="0"/>
              <a:t>cedo.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600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Tipo de Madeira</Template>
  <TotalTime>1</TotalTime>
  <Words>280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Bookman Old Style</vt:lpstr>
      <vt:lpstr>Century Gothic</vt:lpstr>
      <vt:lpstr>Times New Roman</vt:lpstr>
      <vt:lpstr>Wingdings</vt:lpstr>
      <vt:lpstr>Tipo de Madeira</vt:lpstr>
      <vt:lpstr>COMPLEMENTO NOMINAL</vt:lpstr>
      <vt:lpstr>Apresentação do PowerPoint</vt:lpstr>
      <vt:lpstr>Exemplificando</vt:lpstr>
      <vt:lpstr>  MORFOSSINTAXE DO COMPLEMENTO NOMINAL </vt:lpstr>
      <vt:lpstr>Atenção...</vt:lpstr>
      <vt:lpstr>TERMOS ACESSÓRIOS </vt:lpstr>
      <vt:lpstr>ADJUNTO X COMPLEMENTO NOMINAL </vt:lpstr>
      <vt:lpstr>Ligado a substantivo abstrato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COMPLEMENTO NOMINAL</dc:title>
  <dc:creator>Beatriz Oliveira</dc:creator>
  <cp:lastModifiedBy>Beatriz Oliveira</cp:lastModifiedBy>
  <cp:revision>1</cp:revision>
  <dcterms:created xsi:type="dcterms:W3CDTF">2020-08-24T22:56:49Z</dcterms:created>
  <dcterms:modified xsi:type="dcterms:W3CDTF">2020-08-24T22:58:12Z</dcterms:modified>
</cp:coreProperties>
</file>