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  <p:sldId id="263" r:id="rId9"/>
    <p:sldId id="264" r:id="rId1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2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41E0706-3021-4B9F-B2D5-84D3C569549C}" type="datetimeFigureOut">
              <a:rPr lang="pt-BR" smtClean="0"/>
              <a:t>26/08/2020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10" name="Retângu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ângu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ector reto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ector reto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ângu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096795F-918A-4B06-BABB-627EDA4D2A60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E0706-3021-4B9F-B2D5-84D3C569549C}" type="datetimeFigureOut">
              <a:rPr lang="pt-BR" smtClean="0"/>
              <a:t>26/08/2020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6795F-918A-4B06-BABB-627EDA4D2A6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E0706-3021-4B9F-B2D5-84D3C569549C}" type="datetimeFigureOut">
              <a:rPr lang="pt-BR" smtClean="0"/>
              <a:t>26/08/2020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6795F-918A-4B06-BABB-627EDA4D2A6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41E0706-3021-4B9F-B2D5-84D3C569549C}" type="datetimeFigureOut">
              <a:rPr lang="pt-BR" smtClean="0"/>
              <a:t>26/08/2020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096795F-918A-4B06-BABB-627EDA4D2A60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41E0706-3021-4B9F-B2D5-84D3C569549C}" type="datetimeFigureOut">
              <a:rPr lang="pt-BR" smtClean="0"/>
              <a:t>26/08/2020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9" name="Retângu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ector reto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ector reto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ângu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ector reto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096795F-918A-4B06-BABB-627EDA4D2A60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E0706-3021-4B9F-B2D5-84D3C569549C}" type="datetimeFigureOut">
              <a:rPr lang="pt-BR" smtClean="0"/>
              <a:t>26/08/2020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6795F-918A-4B06-BABB-627EDA4D2A60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E0706-3021-4B9F-B2D5-84D3C569549C}" type="datetimeFigureOut">
              <a:rPr lang="pt-BR" smtClean="0"/>
              <a:t>26/08/2020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6795F-918A-4B06-BABB-627EDA4D2A60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41E0706-3021-4B9F-B2D5-84D3C569549C}" type="datetimeFigureOut">
              <a:rPr lang="pt-BR" smtClean="0"/>
              <a:t>26/08/2020</a:t>
            </a:fld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096795F-918A-4B06-BABB-627EDA4D2A60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E0706-3021-4B9F-B2D5-84D3C569549C}" type="datetimeFigureOut">
              <a:rPr lang="pt-BR" smtClean="0"/>
              <a:t>26/08/2020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6795F-918A-4B06-BABB-627EDA4D2A6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ço Reservado para Conteúd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41E0706-3021-4B9F-B2D5-84D3C569549C}" type="datetimeFigureOut">
              <a:rPr lang="pt-BR" smtClean="0"/>
              <a:t>26/08/2020</a:t>
            </a:fld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096795F-918A-4B06-BABB-627EDA4D2A60}" type="slidenum">
              <a:rPr lang="pt-BR" smtClean="0"/>
              <a:t>‹nº›</a:t>
            </a:fld>
            <a:endParaRPr lang="pt-BR"/>
          </a:p>
        </p:txBody>
      </p:sp>
      <p:sp>
        <p:nvSpPr>
          <p:cNvPr id="23" name="Espaço Reservado para Rodap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ector reto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ço Reservado par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41E0706-3021-4B9F-B2D5-84D3C569549C}" type="datetimeFigureOut">
              <a:rPr lang="pt-BR" smtClean="0"/>
              <a:t>26/08/2020</a:t>
            </a:fld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096795F-918A-4B06-BABB-627EDA4D2A60}" type="slidenum">
              <a:rPr lang="pt-BR" smtClean="0"/>
              <a:t>‹nº›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41E0706-3021-4B9F-B2D5-84D3C569549C}" type="datetimeFigureOut">
              <a:rPr lang="pt-BR" smtClean="0"/>
              <a:t>26/08/2020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096795F-918A-4B06-BABB-627EDA4D2A60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CRISE NA EUROPA E REAÇÕES NA COLÔNIA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UNIDADE 7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458476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208912" cy="5141168"/>
          </a:xfrm>
        </p:spPr>
        <p:txBody>
          <a:bodyPr>
            <a:normAutofit fontScale="62500" lnSpcReduction="20000"/>
          </a:bodyPr>
          <a:lstStyle/>
          <a:p>
            <a:r>
              <a:rPr lang="pt-BR" dirty="0" smtClean="0"/>
              <a:t>SÉCULO XV </a:t>
            </a:r>
          </a:p>
          <a:p>
            <a:pPr>
              <a:buFontTx/>
              <a:buChar char="-"/>
            </a:pPr>
            <a:r>
              <a:rPr lang="pt-BR" dirty="0" smtClean="0"/>
              <a:t>FIM DA IDADE MÉDIA E INÍCIO DA MODERNA (1453)</a:t>
            </a:r>
          </a:p>
          <a:p>
            <a:pPr>
              <a:buFontTx/>
              <a:buChar char="-"/>
            </a:pPr>
            <a:r>
              <a:rPr lang="pt-BR" dirty="0" smtClean="0"/>
              <a:t>- CENTRALIZAÇÃO DO PODER REAL OU CENTRALIZAÇÃO DO PODER MONÁRQUICO (FORMAÇÃO DAS MONARQUIAS NACIONAIS OU FORMAÇÃO DO ESTADO MODERNO).</a:t>
            </a:r>
          </a:p>
          <a:p>
            <a:pPr>
              <a:buFontTx/>
              <a:buChar char="-"/>
            </a:pPr>
            <a:r>
              <a:rPr lang="pt-BR" dirty="0" smtClean="0"/>
              <a:t>SECÚLO XV – EXPANSÃO MARÍTIMA (GRANDES NAVEGAÇÕES) </a:t>
            </a:r>
          </a:p>
          <a:p>
            <a:pPr>
              <a:buFontTx/>
              <a:buChar char="-"/>
            </a:pPr>
            <a:r>
              <a:rPr lang="pt-BR" dirty="0" smtClean="0"/>
              <a:t>CONSEQUÊNCIA DA EXPANSÃO MARÍTIMA – CRIAÇÃO DOS IMPÉRIOS COLONIAIS.</a:t>
            </a:r>
          </a:p>
          <a:p>
            <a:pPr>
              <a:buFontTx/>
              <a:buChar char="-"/>
            </a:pPr>
            <a:r>
              <a:rPr lang="pt-BR" dirty="0" smtClean="0"/>
              <a:t>- PACTO COLONIAL – COLÔNIA SÓ COMERCIALIZA COM METRÓPOLE.</a:t>
            </a:r>
          </a:p>
          <a:p>
            <a:pPr>
              <a:buFontTx/>
              <a:buChar char="-"/>
            </a:pPr>
            <a:r>
              <a:rPr lang="pt-BR" dirty="0" smtClean="0"/>
              <a:t>A COLÔNIA COMPLEMENTA E ECONOMIA DA METRÓPOLE.</a:t>
            </a:r>
          </a:p>
          <a:p>
            <a:pPr>
              <a:buFontTx/>
              <a:buChar char="-"/>
            </a:pPr>
            <a:r>
              <a:rPr lang="pt-BR" dirty="0" smtClean="0"/>
              <a:t>METRÓPOLE EXPLORA AS RIQUEZAS DA COLÔNIA</a:t>
            </a:r>
          </a:p>
          <a:p>
            <a:pPr>
              <a:buFontTx/>
              <a:buChar char="-"/>
            </a:pPr>
            <a:r>
              <a:rPr lang="pt-BR" dirty="0" smtClean="0"/>
              <a:t>- MERCANTILISMO:´PRÁTICAS ECONÔMICAS QUE VISAM O ENRIQUECIMENTO DO ESTADO.</a:t>
            </a:r>
          </a:p>
          <a:p>
            <a:pPr>
              <a:buFontTx/>
              <a:buChar char="-"/>
            </a:pPr>
            <a:r>
              <a:rPr lang="pt-BR" dirty="0" smtClean="0"/>
              <a:t>CARACTERÍSTICAS DO MERCANTILISMO:</a:t>
            </a:r>
          </a:p>
          <a:p>
            <a:pPr marL="0" indent="0">
              <a:buNone/>
            </a:pPr>
            <a:r>
              <a:rPr lang="pt-BR" dirty="0" smtClean="0"/>
              <a:t> BALANÇA COMERCIAL FAVORÁVEL – VENDER + E COMPRAR – (EXPORTAR MAIS E IMPORTAR MENOS).</a:t>
            </a:r>
          </a:p>
          <a:p>
            <a:pPr marL="0" indent="0">
              <a:buNone/>
            </a:pPr>
            <a:r>
              <a:rPr lang="pt-BR" dirty="0" smtClean="0"/>
              <a:t>METALISMO – ACÚMULO DE METAIS PRECIOSOS.</a:t>
            </a:r>
          </a:p>
          <a:p>
            <a:pPr marL="0" indent="0">
              <a:buNone/>
            </a:pPr>
            <a:r>
              <a:rPr lang="pt-BR" dirty="0" smtClean="0"/>
              <a:t>PROTECIONISMO ALFANDEGÁRIO </a:t>
            </a:r>
          </a:p>
          <a:p>
            <a:pPr marL="0" indent="0">
              <a:buNone/>
            </a:pPr>
            <a:r>
              <a:rPr lang="pt-BR" dirty="0" smtClean="0"/>
              <a:t>PACTO COLONIAL</a:t>
            </a:r>
          </a:p>
          <a:p>
            <a:pPr>
              <a:buFontTx/>
              <a:buChar char="-"/>
            </a:pPr>
            <a:endParaRPr lang="pt-BR" dirty="0" smtClean="0"/>
          </a:p>
          <a:p>
            <a:pPr>
              <a:buFontTx/>
              <a:buChar char="-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293052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980728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TEMA 1 – A CRISE DO SÉCULO XVII NA EUROPA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79512" y="1100628"/>
            <a:ext cx="8640960" cy="5568732"/>
          </a:xfrm>
        </p:spPr>
        <p:txBody>
          <a:bodyPr/>
          <a:lstStyle/>
          <a:p>
            <a:r>
              <a:rPr lang="pt-BR" dirty="0" smtClean="0"/>
              <a:t>CENTRALIZAÇÃO DO PODER REAL </a:t>
            </a:r>
          </a:p>
          <a:p>
            <a:r>
              <a:rPr lang="pt-BR" dirty="0" smtClean="0"/>
              <a:t>TRANSIÇÃO DA IDADE MÉDIA PARA A IDADE MODERNA</a:t>
            </a:r>
          </a:p>
          <a:p>
            <a:r>
              <a:rPr lang="pt-BR" dirty="0" smtClean="0"/>
              <a:t>FORMAÇÃO DO ESTADO MODERNO.</a:t>
            </a:r>
          </a:p>
          <a:p>
            <a:r>
              <a:rPr lang="pt-BR" dirty="0" smtClean="0"/>
              <a:t>AUGE DA CENTRALIZAÇÃO – ABSOLUTISMO MONÁRQUICO.</a:t>
            </a:r>
          </a:p>
          <a:p>
            <a:r>
              <a:rPr lang="pt-BR" dirty="0" smtClean="0"/>
              <a:t>“UMA FÉ, UMA LEI, UM REI.”</a:t>
            </a:r>
          </a:p>
          <a:p>
            <a:r>
              <a:rPr lang="pt-BR" dirty="0" smtClean="0"/>
              <a:t>IDOLATRIA PELA FIGURA DO REI</a:t>
            </a:r>
          </a:p>
          <a:p>
            <a:r>
              <a:rPr lang="pt-BR" dirty="0" smtClean="0"/>
              <a:t>ANTIGO REGIME </a:t>
            </a:r>
          </a:p>
          <a:p>
            <a:r>
              <a:rPr lang="pt-BR" dirty="0" smtClean="0"/>
              <a:t>SÍMBOLO DO ABSOLUTISMO FRANCÊS – LUÍS XIV “O REI SOL” (1643-1715)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085264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TEÓRICOS DO ABSOLUTISMO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/>
              <a:t>THOMAS HOBBES (1588-1679)</a:t>
            </a:r>
          </a:p>
          <a:p>
            <a:pPr>
              <a:buFontTx/>
              <a:buChar char="-"/>
            </a:pPr>
            <a:r>
              <a:rPr lang="pt-BR" dirty="0" smtClean="0"/>
              <a:t>FILÓSOFO INGLÊS</a:t>
            </a:r>
          </a:p>
          <a:p>
            <a:pPr>
              <a:buFontTx/>
              <a:buChar char="-"/>
            </a:pPr>
            <a:r>
              <a:rPr lang="pt-BR" dirty="0" smtClean="0"/>
              <a:t>NATUREZA MÁ E </a:t>
            </a:r>
            <a:r>
              <a:rPr lang="pt-BR" dirty="0" smtClean="0"/>
              <a:t>EGOÍSTA</a:t>
            </a:r>
          </a:p>
          <a:p>
            <a:pPr>
              <a:buFontTx/>
              <a:buChar char="-"/>
            </a:pPr>
            <a:r>
              <a:rPr lang="pt-BR" dirty="0" smtClean="0"/>
              <a:t>“O HOMEM É O LOBO DO HOMEM”</a:t>
            </a:r>
            <a:endParaRPr lang="pt-BR" dirty="0" smtClean="0"/>
          </a:p>
          <a:p>
            <a:pPr>
              <a:buFontTx/>
              <a:buChar char="-"/>
            </a:pPr>
            <a:r>
              <a:rPr lang="pt-BR" dirty="0" smtClean="0"/>
              <a:t>O HOMEM É MOVIDO PELOS SEUS DESEJOS</a:t>
            </a:r>
          </a:p>
          <a:p>
            <a:pPr>
              <a:buFontTx/>
              <a:buChar char="-"/>
            </a:pPr>
            <a:r>
              <a:rPr lang="pt-BR" dirty="0" smtClean="0"/>
              <a:t>ESTADO FORTE ERA CAPAZ DE LIMITAR A LIBERDADE INDIVIDUAL, IMPEDINDO A “GUERRA DE TODOS CONTRA TODOS”.</a:t>
            </a:r>
          </a:p>
          <a:p>
            <a:pPr>
              <a:buFontTx/>
              <a:buChar char="-"/>
            </a:pPr>
            <a:r>
              <a:rPr lang="pt-BR" dirty="0" smtClean="0"/>
              <a:t>PODER ILIMITADO, INQUESTIONÁVEL E INDIVISÍVEL.</a:t>
            </a:r>
          </a:p>
          <a:p>
            <a:r>
              <a:rPr lang="pt-BR" dirty="0" smtClean="0"/>
              <a:t>JACQUES BOSSUET (1627-1704) – TEÓLOGO FRANCÊS</a:t>
            </a:r>
          </a:p>
          <a:p>
            <a:pPr marL="0" indent="0">
              <a:buNone/>
            </a:pPr>
            <a:r>
              <a:rPr lang="pt-BR" dirty="0" smtClean="0"/>
              <a:t>- DIREITO DIVINO DOS REIS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562210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O ESGOTAMENTO DO MERCANTILISMO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RELEMBRANDO O MERCANTILISMO</a:t>
            </a:r>
          </a:p>
          <a:p>
            <a:r>
              <a:rPr lang="pt-BR" dirty="0" smtClean="0"/>
              <a:t>CONTEXTO DAS GRANDES NAVEGAÇÕES</a:t>
            </a:r>
          </a:p>
          <a:p>
            <a:r>
              <a:rPr lang="pt-BR" dirty="0" smtClean="0"/>
              <a:t>FORTALECER O ESTADO NACIONAL</a:t>
            </a:r>
          </a:p>
          <a:p>
            <a:r>
              <a:rPr lang="pt-BR" dirty="0" smtClean="0"/>
              <a:t>COLÔNIA COMPLEMENTAR A ECONOMIA DA METRÓPOLE</a:t>
            </a:r>
          </a:p>
          <a:p>
            <a:r>
              <a:rPr lang="pt-BR" dirty="0" smtClean="0"/>
              <a:t>EXCLUSIVO COMERCIAL METROPOLITANO</a:t>
            </a:r>
          </a:p>
          <a:p>
            <a:r>
              <a:rPr lang="pt-BR" dirty="0" smtClean="0"/>
              <a:t>ESGOTAMENTO DO MERCANTILISMO – DISPUTA POR COLÔNIAS E ENTREPOSTOS COMERCIAIS</a:t>
            </a:r>
          </a:p>
          <a:p>
            <a:r>
              <a:rPr lang="pt-BR" dirty="0" smtClean="0"/>
              <a:t>MERCANTILISMO ERA INCOMPATÍVEL COM A EXPANSÃO DA ECONOMIA CAPITALISTA.</a:t>
            </a:r>
          </a:p>
        </p:txBody>
      </p:sp>
    </p:spTree>
    <p:extLst>
      <p:ext uri="{BB962C8B-B14F-4D97-AF65-F5344CB8AC3E}">
        <p14:creationId xmlns:p14="http://schemas.microsoft.com/office/powerpoint/2010/main" val="2599829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AS GUERRAS ENTRE ESPANHA, HOLANDA E INGLATERRA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79512" y="1600200"/>
            <a:ext cx="8496944" cy="4873752"/>
          </a:xfrm>
        </p:spPr>
        <p:txBody>
          <a:bodyPr>
            <a:normAutofit fontScale="92500" lnSpcReduction="10000"/>
          </a:bodyPr>
          <a:lstStyle/>
          <a:p>
            <a:r>
              <a:rPr lang="pt-BR" dirty="0" smtClean="0"/>
              <a:t>PAÍSES BAIXOS FAZIAM PARTE DO IMPÉRIO ESPANHOL, DE FILIPE II.</a:t>
            </a:r>
          </a:p>
          <a:p>
            <a:r>
              <a:rPr lang="pt-BR" dirty="0" smtClean="0"/>
              <a:t>HOLANDA LIDEROU A INDEPENDÊNCIA DAS PROVÍNCIAS DO NORTE.</a:t>
            </a:r>
          </a:p>
          <a:p>
            <a:r>
              <a:rPr lang="pt-BR" dirty="0" smtClean="0"/>
              <a:t>FORMARAM A REPÚBLICA DAS PROVÍNCIAS UNIDAS.</a:t>
            </a:r>
          </a:p>
          <a:p>
            <a:r>
              <a:rPr lang="pt-BR" dirty="0" smtClean="0"/>
              <a:t>O GOVERNO ESPANHOL NÃO ACEITOU A INDEPENDÊNCIA, NOVO CONFLITO.</a:t>
            </a:r>
          </a:p>
          <a:p>
            <a:r>
              <a:rPr lang="pt-BR" dirty="0" smtClean="0"/>
              <a:t>EM 1648, A ESPANHA RECONHECEU A INDEPENDÊNCIA DA HOLANDA.</a:t>
            </a:r>
          </a:p>
          <a:p>
            <a:r>
              <a:rPr lang="pt-BR" dirty="0" smtClean="0"/>
              <a:t>INGLATERRA X HOLANDA</a:t>
            </a:r>
          </a:p>
          <a:p>
            <a:r>
              <a:rPr lang="pt-BR" dirty="0" smtClean="0"/>
              <a:t>INGLATERRA X ESPANHA</a:t>
            </a:r>
          </a:p>
          <a:p>
            <a:r>
              <a:rPr lang="pt-BR" dirty="0" smtClean="0"/>
              <a:t>ELEVADOS CUSTOS PARA AS NAÇÕES EUROPEIAS.</a:t>
            </a:r>
          </a:p>
          <a:p>
            <a:r>
              <a:rPr lang="pt-BR" dirty="0" smtClean="0"/>
              <a:t>AUMENTO DE TRIBUTOS.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918943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TEMA 2 – A CRISE E A DEPENDÊNCIA PORTUGUESA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UNIÃO IBÉRICA (1580-1640</a:t>
            </a:r>
            <a:r>
              <a:rPr lang="pt-BR" dirty="0" smtClean="0"/>
              <a:t>)</a:t>
            </a:r>
          </a:p>
          <a:p>
            <a:pPr>
              <a:buFontTx/>
              <a:buChar char="-"/>
            </a:pPr>
            <a:r>
              <a:rPr lang="pt-BR" dirty="0" smtClean="0"/>
              <a:t>CRISE SUCESSÓRIA EM PORTUGAL</a:t>
            </a:r>
          </a:p>
          <a:p>
            <a:pPr>
              <a:buFontTx/>
              <a:buChar char="-"/>
            </a:pPr>
            <a:r>
              <a:rPr lang="pt-BR" dirty="0" smtClean="0"/>
              <a:t>FILIPE II (REI DA ESPANHA), DESCENDENTE POR LINHAGEM MATERNA DA REALEZA PORTUGUESA REIVINDICA O TRONO.</a:t>
            </a:r>
          </a:p>
          <a:p>
            <a:pPr>
              <a:buFontTx/>
              <a:buChar char="-"/>
            </a:pPr>
            <a:r>
              <a:rPr lang="pt-BR" dirty="0" smtClean="0"/>
              <a:t>PORTUGAL SOB O DOMÍNIO DO REI DA ESPANHA (FILIPE II).</a:t>
            </a:r>
          </a:p>
          <a:p>
            <a:pPr>
              <a:buFontTx/>
              <a:buChar char="-"/>
            </a:pPr>
            <a:r>
              <a:rPr lang="pt-BR" dirty="0" smtClean="0"/>
              <a:t>ESPANHA E SEUS INIMIGOS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396274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AS INVASÕES HOLANDESAS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t-BR" dirty="0" smtClean="0"/>
              <a:t>HOLANDA X ESPANHA</a:t>
            </a:r>
          </a:p>
          <a:p>
            <a:r>
              <a:rPr lang="pt-BR" dirty="0" smtClean="0"/>
              <a:t>1624 – TENTATIVA HOLANDESA DE CONTROLAR SALVADOR –BA.</a:t>
            </a:r>
          </a:p>
          <a:p>
            <a:r>
              <a:rPr lang="pt-BR" dirty="0" smtClean="0"/>
              <a:t>CONTROLE HOLANDÊS SOB PERNAMBUCO (1635)</a:t>
            </a:r>
          </a:p>
          <a:p>
            <a:r>
              <a:rPr lang="pt-BR" dirty="0" smtClean="0"/>
              <a:t>RELACIONE A UNIÃO IBÉRICA COM A INVASÃO HOLANDESA NO BRASIL.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r>
              <a:rPr lang="pt-BR" dirty="0" smtClean="0">
                <a:solidFill>
                  <a:srgbClr val="FF0000"/>
                </a:solidFill>
              </a:rPr>
              <a:t>COM A UNIÃO IBÉRICA, PORTUGAL E ESPANHA ESTÃO SOB O DOMÍNIO DE UM MESMO REI, FILIPE II. </a:t>
            </a:r>
          </a:p>
          <a:p>
            <a:pPr marL="0" indent="0">
              <a:buNone/>
            </a:pPr>
            <a:r>
              <a:rPr lang="pt-BR" dirty="0" smtClean="0">
                <a:solidFill>
                  <a:srgbClr val="FF0000"/>
                </a:solidFill>
              </a:rPr>
              <a:t>FILIPE II ERA INIMIGO DA ESPANHA E COMO REPRESÁLIA DECRETA O CHAMADO EMBARGO AÇUCAREIRO, PROIBINDO A HOLANDA DE COMERCIALIZAR COM O BRASIL. POR ESTA RAZÃO OS HOLANDESES INVADEM O NORDESTE AÇUCAREIRO.</a:t>
            </a:r>
          </a:p>
        </p:txBody>
      </p:sp>
    </p:spTree>
    <p:extLst>
      <p:ext uri="{BB962C8B-B14F-4D97-AF65-F5344CB8AC3E}">
        <p14:creationId xmlns:p14="http://schemas.microsoft.com/office/powerpoint/2010/main" val="16149114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mtClean="0"/>
              <a:t>EXPULSÃO DOS HOLANDESES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1640 – RESTAURAÇÃO: PORTUGAL CONSEGUE SUA INDEPENDÊNCIA.</a:t>
            </a:r>
          </a:p>
          <a:p>
            <a:r>
              <a:rPr lang="pt-BR" dirty="0" smtClean="0"/>
              <a:t>ACELERAR A CRISE PORTUGUESA.</a:t>
            </a:r>
          </a:p>
          <a:p>
            <a:r>
              <a:rPr lang="pt-BR" dirty="0" smtClean="0"/>
              <a:t>MAURÍCIO DE NASSAU VOLTA PARA A HOLANDA.</a:t>
            </a:r>
          </a:p>
          <a:p>
            <a:r>
              <a:rPr lang="pt-BR" dirty="0" smtClean="0"/>
              <a:t>NOVOS ADMINISTRADORES COBRANÇA DE EMPRÉSTIMOS.</a:t>
            </a:r>
          </a:p>
          <a:p>
            <a:r>
              <a:rPr lang="pt-BR" dirty="0" smtClean="0"/>
              <a:t>AUMENTAR OS IMPOSTOS</a:t>
            </a:r>
          </a:p>
          <a:p>
            <a:r>
              <a:rPr lang="pt-BR" dirty="0" smtClean="0"/>
              <a:t>INSURREIÇÃO PERNAMBUCANA – EXPULSÃO DOS HOLANDESES</a:t>
            </a:r>
          </a:p>
          <a:p>
            <a:pPr marL="0" indent="0">
              <a:buNone/>
            </a:pPr>
            <a:endParaRPr lang="pt-BR" dirty="0" smtClean="0"/>
          </a:p>
          <a:p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2759392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lcão Envidraçado">
  <a:themeElements>
    <a:clrScheme name="Balcão Envidraçado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Balcão Envidraçado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Balcão Envidraçad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1977</TotalTime>
  <Words>564</Words>
  <Application>Microsoft Office PowerPoint</Application>
  <PresentationFormat>Apresentação na tela (4:3)</PresentationFormat>
  <Paragraphs>74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0" baseType="lpstr">
      <vt:lpstr>Balcão Envidraçado</vt:lpstr>
      <vt:lpstr>CRISE NA EUROPA E REAÇÕES NA COLÔNIA</vt:lpstr>
      <vt:lpstr>Apresentação do PowerPoint</vt:lpstr>
      <vt:lpstr>TEMA 1 – A CRISE DO SÉCULO XVII NA EUROPA</vt:lpstr>
      <vt:lpstr>TEÓRICOS DO ABSOLUTISMO</vt:lpstr>
      <vt:lpstr>O ESGOTAMENTO DO MERCANTILISMO</vt:lpstr>
      <vt:lpstr>AS GUERRAS ENTRE ESPANHA, HOLANDA E INGLATERRA</vt:lpstr>
      <vt:lpstr>TEMA 2 – A CRISE E A DEPENDÊNCIA PORTUGUESA </vt:lpstr>
      <vt:lpstr>AS INVASÕES HOLANDESAS</vt:lpstr>
      <vt:lpstr>EXPULSÃO DOS HOLANDESES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CRISE NA EUROPA E REAÇÕES NA COLÔNIA</dc:title>
  <dc:creator>Samsung1</dc:creator>
  <cp:lastModifiedBy>Samsung1</cp:lastModifiedBy>
  <cp:revision>13</cp:revision>
  <dcterms:created xsi:type="dcterms:W3CDTF">2020-08-19T22:19:46Z</dcterms:created>
  <dcterms:modified xsi:type="dcterms:W3CDTF">2020-08-27T13:59:06Z</dcterms:modified>
</cp:coreProperties>
</file>