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13F23-E9F5-4E4F-9C51-D1068BB58BFA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FCDC1-6F4F-4CFA-91E9-56123DADB988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13F23-E9F5-4E4F-9C51-D1068BB58BFA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FCDC1-6F4F-4CFA-91E9-56123DADB98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13F23-E9F5-4E4F-9C51-D1068BB58BFA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FCDC1-6F4F-4CFA-91E9-56123DADB98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13F23-E9F5-4E4F-9C51-D1068BB58BFA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FCDC1-6F4F-4CFA-91E9-56123DADB98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13F23-E9F5-4E4F-9C51-D1068BB58BFA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6DFCDC1-6F4F-4CFA-91E9-56123DADB988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13F23-E9F5-4E4F-9C51-D1068BB58BFA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FCDC1-6F4F-4CFA-91E9-56123DADB98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13F23-E9F5-4E4F-9C51-D1068BB58BFA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FCDC1-6F4F-4CFA-91E9-56123DADB98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13F23-E9F5-4E4F-9C51-D1068BB58BFA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FCDC1-6F4F-4CFA-91E9-56123DADB98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13F23-E9F5-4E4F-9C51-D1068BB58BFA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FCDC1-6F4F-4CFA-91E9-56123DADB98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13F23-E9F5-4E4F-9C51-D1068BB58BFA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FCDC1-6F4F-4CFA-91E9-56123DADB98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13F23-E9F5-4E4F-9C51-D1068BB58BFA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FCDC1-6F4F-4CFA-91E9-56123DADB98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7413F23-E9F5-4E4F-9C51-D1068BB58BFA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6DFCDC1-6F4F-4CFA-91E9-56123DADB988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2030" y="1196752"/>
            <a:ext cx="8229600" cy="200364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Revoluções, nacionalismo e teorias na </a:t>
            </a:r>
            <a:r>
              <a:rPr lang="pt-BR" dirty="0" err="1" smtClean="0"/>
              <a:t>europa</a:t>
            </a:r>
            <a:r>
              <a:rPr lang="pt-BR" dirty="0" smtClean="0"/>
              <a:t> do século </a:t>
            </a:r>
            <a:r>
              <a:rPr lang="pt-BR" dirty="0" err="1" smtClean="0"/>
              <a:t>xix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UNIDADE 7 </a:t>
            </a:r>
          </a:p>
          <a:p>
            <a:r>
              <a:rPr lang="pt-BR" dirty="0" smtClean="0"/>
              <a:t>TEMA 1 – AGITAÇÕES POLÍTICAS E SOCIAIS NA EUROPA DO SÉCULO XIX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5198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RESTAURAÇÃO E REVOLUÇÃO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DERROTA DE NAPOLEÃO </a:t>
            </a:r>
          </a:p>
          <a:p>
            <a:r>
              <a:rPr lang="pt-BR" dirty="0" smtClean="0"/>
              <a:t>ABSOLUTISMO MONÁRQUICO X LIBERALISMO POLÍTICO</a:t>
            </a:r>
          </a:p>
          <a:p>
            <a:r>
              <a:rPr lang="pt-BR" dirty="0" smtClean="0"/>
              <a:t>CONGRESSO DE VIENA (1815 -1830) – RESTAURAÇÃO</a:t>
            </a:r>
          </a:p>
          <a:p>
            <a:r>
              <a:rPr lang="pt-BR" dirty="0" smtClean="0"/>
              <a:t>SANTA ALIANÇA – RÚSSIA, ÁUSTRIA E PRÚSSIA.</a:t>
            </a:r>
          </a:p>
          <a:p>
            <a:r>
              <a:rPr lang="pt-BR" dirty="0" smtClean="0"/>
              <a:t>EQUILÍBRIO EUROPEU</a:t>
            </a:r>
          </a:p>
          <a:p>
            <a:pPr marL="13716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1929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AS REVOLUÇÕES DO SÉCULO XIX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19256" cy="5733256"/>
          </a:xfrm>
        </p:spPr>
        <p:txBody>
          <a:bodyPr>
            <a:normAutofit/>
          </a:bodyPr>
          <a:lstStyle/>
          <a:p>
            <a:r>
              <a:rPr lang="pt-BR" dirty="0" smtClean="0"/>
              <a:t>AS IDEIAS LIBERAIS ESTAVAM VIVAS NA EUROPA.</a:t>
            </a:r>
          </a:p>
          <a:p>
            <a:r>
              <a:rPr lang="pt-BR" dirty="0" smtClean="0"/>
              <a:t>INFLUENCIARAM DIVERSOS MOVIMENTOS REVOLUCIONÁRIOS.</a:t>
            </a:r>
          </a:p>
          <a:p>
            <a:r>
              <a:rPr lang="pt-BR" dirty="0" smtClean="0"/>
              <a:t>REVOLUÇÕES DE 1820 (ITÁLIA, PENÍNSULA IBÉRICA, GRÉCIA) – INGREDIENTE NOVO: NACIONALISMO.</a:t>
            </a:r>
          </a:p>
          <a:p>
            <a:r>
              <a:rPr lang="pt-BR" dirty="0" smtClean="0"/>
              <a:t>NACIONALISMO – IDENTIDADE NACIONAL</a:t>
            </a:r>
          </a:p>
          <a:p>
            <a:r>
              <a:rPr lang="pt-BR" dirty="0" smtClean="0"/>
              <a:t>GRÉCIA: FIM DO DOMÍNIO OTOMANO</a:t>
            </a:r>
          </a:p>
          <a:p>
            <a:r>
              <a:rPr lang="pt-BR" dirty="0" smtClean="0"/>
              <a:t>ITÁLIA: CONTRA A DINASTIA FRANCESA E CONTRA O DOMÍNIO AUSTRÍACO.</a:t>
            </a:r>
          </a:p>
        </p:txBody>
      </p:sp>
    </p:spTree>
    <p:extLst>
      <p:ext uri="{BB962C8B-B14F-4D97-AF65-F5344CB8AC3E}">
        <p14:creationId xmlns:p14="http://schemas.microsoft.com/office/powerpoint/2010/main" val="1645578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AS REVOLUÇÕES DO SÉCULO XIX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5400600"/>
          </a:xfrm>
        </p:spPr>
        <p:txBody>
          <a:bodyPr>
            <a:normAutofit/>
          </a:bodyPr>
          <a:lstStyle/>
          <a:p>
            <a:r>
              <a:rPr lang="pt-BR" dirty="0" smtClean="0"/>
              <a:t>AS REVOLUÇÕES DE 1830: FRANÇA</a:t>
            </a:r>
          </a:p>
          <a:p>
            <a:pPr>
              <a:buFontTx/>
              <a:buChar char="-"/>
            </a:pPr>
            <a:r>
              <a:rPr lang="pt-BR" dirty="0" smtClean="0"/>
              <a:t>CARLOS X FOI DEPOSTO, APÓS A APROVAÇÃO DAS ORDENAÇÕES DE JULHO.</a:t>
            </a:r>
          </a:p>
          <a:p>
            <a:pPr>
              <a:buFontTx/>
              <a:buChar char="-"/>
            </a:pPr>
            <a:r>
              <a:rPr lang="pt-BR" dirty="0" smtClean="0"/>
              <a:t>MUDANÇAS LIBERALIZANTES: BÉLGICA SE TORNOU INDEPENDENTES DOS PAÍSES BAIXOS, INGLATERRA AMPLIARAM O NÚMERO DE ELEITORES, O OPERARIADO ENTRA EM CENA.</a:t>
            </a:r>
          </a:p>
          <a:p>
            <a:pPr>
              <a:buFontTx/>
              <a:buChar char="-"/>
            </a:pPr>
            <a:r>
              <a:rPr lang="pt-BR" dirty="0" smtClean="0"/>
              <a:t>OPERARIADO E A FORMAÇÃO DOS SINDICATOS.</a:t>
            </a:r>
          </a:p>
        </p:txBody>
      </p:sp>
    </p:spTree>
    <p:extLst>
      <p:ext uri="{BB962C8B-B14F-4D97-AF65-F5344CB8AC3E}">
        <p14:creationId xmlns:p14="http://schemas.microsoft.com/office/powerpoint/2010/main" val="4004479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PRIMAVERA DOS POVOS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5474940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O MOVIMENTO COMBINOU ASPIRAÇÕES LIBERAIS DA BURGUESIA, OS IDEAIS NACIONALISTAS E AS REIVINDICAÇÕES DOS TRABALHADORES.</a:t>
            </a:r>
          </a:p>
          <a:p>
            <a:r>
              <a:rPr lang="pt-BR" dirty="0" smtClean="0"/>
              <a:t>CONTEXTO DE CRISE ECONÔMICA, DESEMPREGO, PÉSSIMAS COLHEITAS AGRÍCOLAS, ELEVAÇÃO DOS CUSTO DE VIDA.</a:t>
            </a:r>
          </a:p>
          <a:p>
            <a:r>
              <a:rPr lang="pt-BR" dirty="0" smtClean="0"/>
              <a:t>O INÍCIO OCORREU NA FRANÇA COM A PROCLAMAÇÃO DA 2ª REPÚBLICA.</a:t>
            </a:r>
          </a:p>
          <a:p>
            <a:r>
              <a:rPr lang="pt-BR" dirty="0" smtClean="0"/>
              <a:t>SUFRÁGIO UNIVERSAL MASCULINO</a:t>
            </a:r>
          </a:p>
          <a:p>
            <a:r>
              <a:rPr lang="pt-BR" dirty="0" smtClean="0"/>
              <a:t>A BURGUESIA SE MANTEVE SOBERANA NA ASSEMBLEIA CONSTITUINTE E DERROTOU OS REPRESENTANTES </a:t>
            </a:r>
            <a:r>
              <a:rPr lang="pt-BR" dirty="0" smtClean="0"/>
              <a:t>DOS </a:t>
            </a:r>
            <a:r>
              <a:rPr lang="pt-BR" dirty="0" smtClean="0"/>
              <a:t>OPERÁRIOS.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047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PRIMAVERA DOS POVOS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EM ALGUNS LOCAIS AS REBELIÕES FORAM DERROTADAS.</a:t>
            </a:r>
          </a:p>
          <a:p>
            <a:r>
              <a:rPr lang="pt-BR" dirty="0" smtClean="0"/>
              <a:t>TENTATIVA DE UNIFICAR O ESTADO NACIONAL.</a:t>
            </a:r>
          </a:p>
          <a:p>
            <a:r>
              <a:rPr lang="pt-BR" dirty="0" smtClean="0"/>
              <a:t>IMPÉRIO AUSTRÍACO ABOLIU A SERVIDÃO.</a:t>
            </a:r>
          </a:p>
          <a:p>
            <a:r>
              <a:rPr lang="pt-BR" dirty="0" smtClean="0"/>
              <a:t>REVOLUÇÃO HÚNGARA – DERROTADA COM A AJUDA DO EXÉRCITO RUSSO.</a:t>
            </a:r>
          </a:p>
          <a:p>
            <a:r>
              <a:rPr lang="pt-BR" dirty="0" smtClean="0"/>
              <a:t>IDEIAS LIBERAIS + NACIONALISMO + QIUESTÕES SOCIAIS = REVOLTA CONTRA A POLÍTICA ABSOLUTISTA DA RESTAURAÇÃO.</a:t>
            </a:r>
          </a:p>
          <a:p>
            <a:r>
              <a:rPr lang="pt-BR" dirty="0" smtClean="0"/>
              <a:t>MOVIMENTO CONTRARREVOLUCIONÁRIOS MARCADOS PELA VIOLÊNCIA.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21700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 SURGIMENTO DO NACIONALISMO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412776"/>
            <a:ext cx="8579296" cy="5256584"/>
          </a:xfrm>
        </p:spPr>
        <p:txBody>
          <a:bodyPr>
            <a:normAutofit fontScale="55000" lnSpcReduction="20000"/>
          </a:bodyPr>
          <a:lstStyle/>
          <a:p>
            <a:r>
              <a:rPr lang="pt-BR" sz="3800" dirty="0" smtClean="0"/>
              <a:t>NAPOLEÃO E A DIFUSÃO DO IDEAL DE “NAÇÃO”</a:t>
            </a:r>
          </a:p>
          <a:p>
            <a:r>
              <a:rPr lang="pt-BR" sz="3800" dirty="0" smtClean="0"/>
              <a:t>A IDEIA DE COMPARTILHAR UM MESMO IDIOMA E UMA CULTURA E NÃO SE SENTIR REPRESENTADO PELO GOVERNO, OU SEJA SUBORDINADO POR UM REI OU PELA EXPLORAÇÃO COLONIAL</a:t>
            </a:r>
            <a:r>
              <a:rPr lang="pt-BR" sz="3800" dirty="0" smtClean="0"/>
              <a:t>.</a:t>
            </a:r>
          </a:p>
          <a:p>
            <a:r>
              <a:rPr lang="pt-BR" sz="3600" dirty="0" smtClean="0"/>
              <a:t>A IDEOLOGIA DO NACIONALISMO PROVÉM DESSE SENTIMENTO DE PERTENCIMENTO À CULTURA DE UM PAÍS E DE IDENTIFICAÇÃO COM A PÁTRIA. DIFERENTE DO PATRIOTISMO, QUE CULTUA QUESTÕES MAIS PALPÁVEIS RELATIVAS AO ESTADO – OS SÍMBOLOS, O HINO, A BANDEIRA –, O NACIONALISMO TEM UM QUÊ MAIS POLÍTICO.</a:t>
            </a:r>
          </a:p>
          <a:p>
            <a:endParaRPr lang="pt-BR" sz="3600" dirty="0" smtClean="0"/>
          </a:p>
          <a:p>
            <a:r>
              <a:rPr lang="pt-BR" sz="3600" dirty="0" smtClean="0"/>
              <a:t>UM DOS IDEAIS NACIONALISTAS É A PRESERVAÇÃO DA NAÇÃO, NA DEFESA DE TERRITÓRIOS E FRONTEIRAS, ASSIM COMO NA MANUTENÇÃO DO IDIOMA, NAS MANIFESTAÇÕES CULTURAIS, OPONDO-SE A TODOS OS PROCESSOS QUE POSSAM DESTRUIR ESSA IDENTIDADE OU TRANSFORMÁ-LA. </a:t>
            </a:r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9404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LIBERALISMO</a:t>
            </a:r>
          </a:p>
          <a:p>
            <a:pPr>
              <a:buFontTx/>
              <a:buChar char="-"/>
            </a:pPr>
            <a:r>
              <a:rPr lang="pt-BR" dirty="0" smtClean="0"/>
              <a:t>GOVERNO LIMITADO</a:t>
            </a:r>
          </a:p>
          <a:p>
            <a:pPr>
              <a:buFontTx/>
              <a:buChar char="-"/>
            </a:pPr>
            <a:r>
              <a:rPr lang="pt-BR" dirty="0" smtClean="0"/>
              <a:t>LIVRE MERCADO</a:t>
            </a:r>
          </a:p>
          <a:p>
            <a:pPr>
              <a:buFontTx/>
              <a:buChar char="-"/>
            </a:pPr>
            <a:r>
              <a:rPr lang="pt-BR" dirty="0" smtClean="0"/>
              <a:t>NÃO INTERVENÇÃO DO ESTADO NA ECONOMIA.</a:t>
            </a:r>
          </a:p>
          <a:p>
            <a:pPr>
              <a:buFontTx/>
              <a:buChar char="-"/>
            </a:pPr>
            <a:r>
              <a:rPr lang="pt-BR" dirty="0" smtClean="0"/>
              <a:t>IGUALDADE CIVIL</a:t>
            </a:r>
          </a:p>
          <a:p>
            <a:pPr>
              <a:buFontTx/>
              <a:buChar char="-"/>
            </a:pPr>
            <a:r>
              <a:rPr lang="pt-BR" dirty="0" smtClean="0"/>
              <a:t>GARANTIA DOS DIREITOS INDIVIDUAIS</a:t>
            </a:r>
          </a:p>
          <a:p>
            <a:pPr>
              <a:buFontTx/>
              <a:buChar char="-"/>
            </a:pPr>
            <a:r>
              <a:rPr lang="pt-BR" dirty="0" smtClean="0"/>
              <a:t>GARANTIA DO DIREITO À PROPRIEDADE PRIVADA.</a:t>
            </a:r>
          </a:p>
          <a:p>
            <a:r>
              <a:rPr lang="pt-BR" dirty="0"/>
              <a:t> </a:t>
            </a:r>
            <a:r>
              <a:rPr lang="pt-BR" dirty="0" smtClean="0"/>
              <a:t>NACIONALISMO</a:t>
            </a:r>
          </a:p>
          <a:p>
            <a:r>
              <a:rPr lang="pt-BR" dirty="0" smtClean="0"/>
              <a:t>REVOLUÇÃO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1972067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2149</TotalTime>
  <Words>458</Words>
  <Application>Microsoft Office PowerPoint</Application>
  <PresentationFormat>Apresentação na tela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Ápice</vt:lpstr>
      <vt:lpstr>Revoluções, nacionalismo e teorias na europa do século xix</vt:lpstr>
      <vt:lpstr>RESTAURAÇÃO E REVOLUÇÃO</vt:lpstr>
      <vt:lpstr>AS REVOLUÇÕES DO SÉCULO XIX</vt:lpstr>
      <vt:lpstr>AS REVOLUÇÕES DO SÉCULO XIX</vt:lpstr>
      <vt:lpstr>A PRIMAVERA DOS POVOS</vt:lpstr>
      <vt:lpstr>A PRIMAVERA DOS POVOS</vt:lpstr>
      <vt:lpstr>O SURGIMENTO DO NACIONALISMO</vt:lpstr>
      <vt:lpstr>CONCEITOS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Revoluções, nacionalismo e teorias na europa do século xix</dc:title>
  <dc:creator>Samsung1</dc:creator>
  <cp:lastModifiedBy>Samsung1</cp:lastModifiedBy>
  <cp:revision>13</cp:revision>
  <dcterms:created xsi:type="dcterms:W3CDTF">2020-08-19T21:51:22Z</dcterms:created>
  <dcterms:modified xsi:type="dcterms:W3CDTF">2020-08-27T15:14:41Z</dcterms:modified>
</cp:coreProperties>
</file>