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Usos de algumas expressões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13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92" y="115911"/>
            <a:ext cx="11285262" cy="6362162"/>
          </a:xfrm>
        </p:spPr>
      </p:pic>
    </p:spTree>
    <p:extLst>
      <p:ext uri="{BB962C8B-B14F-4D97-AF65-F5344CB8AC3E}">
        <p14:creationId xmlns:p14="http://schemas.microsoft.com/office/powerpoint/2010/main" val="289313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64" y="286879"/>
            <a:ext cx="9421489" cy="6334042"/>
          </a:xfrm>
        </p:spPr>
      </p:pic>
    </p:spTree>
    <p:extLst>
      <p:ext uri="{BB962C8B-B14F-4D97-AF65-F5344CB8AC3E}">
        <p14:creationId xmlns:p14="http://schemas.microsoft.com/office/powerpoint/2010/main" val="2332005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66" y="1"/>
            <a:ext cx="9254148" cy="6761408"/>
          </a:xfrm>
        </p:spPr>
      </p:pic>
    </p:spTree>
    <p:extLst>
      <p:ext uri="{BB962C8B-B14F-4D97-AF65-F5344CB8AC3E}">
        <p14:creationId xmlns:p14="http://schemas.microsoft.com/office/powerpoint/2010/main" val="17994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08" y="815904"/>
            <a:ext cx="10567827" cy="5005346"/>
          </a:xfrm>
        </p:spPr>
      </p:pic>
    </p:spTree>
    <p:extLst>
      <p:ext uri="{BB962C8B-B14F-4D97-AF65-F5344CB8AC3E}">
        <p14:creationId xmlns:p14="http://schemas.microsoft.com/office/powerpoint/2010/main" val="40671952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4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Facetado</vt:lpstr>
      <vt:lpstr>Usos de algumas expressões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Usos de algumas expressões</dc:title>
  <dc:creator>Beatriz Oliveira</dc:creator>
  <cp:lastModifiedBy>Beatriz Oliveira</cp:lastModifiedBy>
  <cp:revision>1</cp:revision>
  <dcterms:created xsi:type="dcterms:W3CDTF">2020-08-31T19:13:00Z</dcterms:created>
  <dcterms:modified xsi:type="dcterms:W3CDTF">2020-08-31T19:15:37Z</dcterms:modified>
</cp:coreProperties>
</file>