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45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80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01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30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58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44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05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0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94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14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3C42-BA79-49FF-AC18-5C7B60FCECC5}" type="datetimeFigureOut">
              <a:rPr lang="pt-BR" smtClean="0"/>
              <a:t>19/06/2020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BD5B-752F-4550-B994-B8700EDFC2E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61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Ligações covalentes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22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0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Ligações covalentes</a:t>
            </a:r>
            <a:endParaRPr lang="pt-BR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Ocorrem entre ametais, ou seja, com átomos que querem ganhar elétrons.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96952"/>
            <a:ext cx="5544616" cy="222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332656"/>
            <a:ext cx="8424936" cy="61206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3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401" y="1557958"/>
            <a:ext cx="347854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404664"/>
            <a:ext cx="8208912" cy="612068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75" y="3863380"/>
            <a:ext cx="3276049" cy="222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21" y="1196752"/>
            <a:ext cx="3618778" cy="2487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9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60748"/>
            <a:ext cx="592523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548680"/>
            <a:ext cx="7992888" cy="5832648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1691680" y="1628800"/>
            <a:ext cx="17281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962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139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Vamos tentar... </a:t>
            </a:r>
            <a:endParaRPr lang="pt-B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772816"/>
            <a:ext cx="7992888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Desenhe </a:t>
            </a:r>
            <a:r>
              <a:rPr lang="pt-BR" sz="2800" dirty="0" smtClean="0"/>
              <a:t>as fórmulas para cada composto </a:t>
            </a:r>
            <a:r>
              <a:rPr lang="pt-BR" sz="2800" dirty="0"/>
              <a:t>covalente. </a:t>
            </a:r>
          </a:p>
          <a:p>
            <a:pPr marL="342900" indent="-342900">
              <a:buAutoNum type="alphaLcParenR"/>
            </a:pPr>
            <a:r>
              <a:rPr lang="pt-BR" sz="2800" dirty="0" smtClean="0"/>
              <a:t>CH</a:t>
            </a:r>
            <a:r>
              <a:rPr lang="pt-BR" sz="2800" baseline="-25000" dirty="0" smtClean="0"/>
              <a:t>4</a:t>
            </a:r>
          </a:p>
          <a:p>
            <a:pPr marL="342900" indent="-342900">
              <a:buAutoNum type="alphaLcParenR"/>
            </a:pPr>
            <a:r>
              <a:rPr lang="pt-BR" sz="2800" dirty="0" smtClean="0"/>
              <a:t>BF</a:t>
            </a:r>
            <a:r>
              <a:rPr lang="pt-BR" sz="2800" baseline="-25000" dirty="0" smtClean="0"/>
              <a:t>3</a:t>
            </a:r>
            <a:r>
              <a:rPr lang="pt-BR" sz="2800" dirty="0" smtClean="0"/>
              <a:t> </a:t>
            </a:r>
          </a:p>
          <a:p>
            <a:pPr marL="342900" indent="-342900">
              <a:buAutoNum type="alphaLcParenR"/>
            </a:pPr>
            <a:r>
              <a:rPr lang="pt-BR" sz="2800" dirty="0" smtClean="0"/>
              <a:t>Br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 </a:t>
            </a:r>
          </a:p>
          <a:p>
            <a:pPr marL="342900" indent="-342900">
              <a:buAutoNum type="alphaLcParenR"/>
            </a:pPr>
            <a:r>
              <a:rPr lang="pt-BR" sz="2800" dirty="0" smtClean="0"/>
              <a:t>N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 </a:t>
            </a:r>
          </a:p>
          <a:p>
            <a:pPr marL="342900" indent="-342900">
              <a:buAutoNum type="alphaLcParenR"/>
            </a:pPr>
            <a:r>
              <a:rPr lang="pt-BR" sz="2800" dirty="0" smtClean="0"/>
              <a:t>O</a:t>
            </a:r>
            <a:r>
              <a:rPr lang="pt-BR" sz="2800" baseline="-25000" dirty="0" smtClean="0"/>
              <a:t>2</a:t>
            </a:r>
          </a:p>
          <a:p>
            <a:pPr marL="342900" indent="-342900">
              <a:buFontTx/>
              <a:buAutoNum type="alphaLcParenR"/>
            </a:pPr>
            <a:r>
              <a:rPr lang="pt-BR" sz="2800" smtClean="0"/>
              <a:t>O</a:t>
            </a:r>
            <a:r>
              <a:rPr lang="pt-BR" sz="2800" baseline="-25000"/>
              <a:t>3</a:t>
            </a:r>
            <a:endParaRPr lang="pt-BR" sz="2800" baseline="-25000" smtClean="0"/>
          </a:p>
          <a:p>
            <a:pPr marL="342900" indent="-342900">
              <a:buAutoNum type="alphaLcParenR"/>
            </a:pPr>
            <a:endParaRPr lang="pt-BR" sz="2800" baseline="-25000" dirty="0" smtClean="0"/>
          </a:p>
          <a:p>
            <a:pPr marL="342900" indent="-342900">
              <a:buAutoNum type="alphaLcParenR"/>
            </a:pP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8352928" cy="604867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492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Ligações covalentes</vt:lpstr>
      <vt:lpstr>Ligações covalentes</vt:lpstr>
      <vt:lpstr>PowerPoint Presentation</vt:lpstr>
      <vt:lpstr>PowerPoint Presentation</vt:lpstr>
      <vt:lpstr>Vamos tentar...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Ligações covalentes</dc:title>
  <dc:creator>Natalia</dc:creator>
  <cp:lastModifiedBy>Natalia</cp:lastModifiedBy>
  <cp:revision>5</cp:revision>
  <dcterms:created xsi:type="dcterms:W3CDTF">2020-06-19T21:23:19Z</dcterms:created>
  <dcterms:modified xsi:type="dcterms:W3CDTF">2020-06-19T22:00:50Z</dcterms:modified>
</cp:coreProperties>
</file>