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A3C42-BA79-49FF-AC18-5C7B60FCECC5}" type="datetimeFigureOut">
              <a:rPr lang="pt-BR" smtClean="0"/>
              <a:t>19/06/2020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BD5B-752F-4550-B994-B8700EDFC2E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891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A3C42-BA79-49FF-AC18-5C7B60FCECC5}" type="datetimeFigureOut">
              <a:rPr lang="pt-BR" smtClean="0"/>
              <a:t>19/06/2020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BD5B-752F-4550-B994-B8700EDFC2E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7459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A3C42-BA79-49FF-AC18-5C7B60FCECC5}" type="datetimeFigureOut">
              <a:rPr lang="pt-BR" smtClean="0"/>
              <a:t>19/06/2020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BD5B-752F-4550-B994-B8700EDFC2E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180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A3C42-BA79-49FF-AC18-5C7B60FCECC5}" type="datetimeFigureOut">
              <a:rPr lang="pt-BR" smtClean="0"/>
              <a:t>19/06/2020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BD5B-752F-4550-B994-B8700EDFC2E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6013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A3C42-BA79-49FF-AC18-5C7B60FCECC5}" type="datetimeFigureOut">
              <a:rPr lang="pt-BR" smtClean="0"/>
              <a:t>19/06/2020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BD5B-752F-4550-B994-B8700EDFC2E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307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A3C42-BA79-49FF-AC18-5C7B60FCECC5}" type="datetimeFigureOut">
              <a:rPr lang="pt-BR" smtClean="0"/>
              <a:t>19/06/2020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BD5B-752F-4550-B994-B8700EDFC2E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5581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A3C42-BA79-49FF-AC18-5C7B60FCECC5}" type="datetimeFigureOut">
              <a:rPr lang="pt-BR" smtClean="0"/>
              <a:t>19/06/2020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BD5B-752F-4550-B994-B8700EDFC2E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0441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A3C42-BA79-49FF-AC18-5C7B60FCECC5}" type="datetimeFigureOut">
              <a:rPr lang="pt-BR" smtClean="0"/>
              <a:t>19/06/2020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BD5B-752F-4550-B994-B8700EDFC2E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2051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A3C42-BA79-49FF-AC18-5C7B60FCECC5}" type="datetimeFigureOut">
              <a:rPr lang="pt-BR" smtClean="0"/>
              <a:t>19/06/2020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BD5B-752F-4550-B994-B8700EDFC2E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7039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A3C42-BA79-49FF-AC18-5C7B60FCECC5}" type="datetimeFigureOut">
              <a:rPr lang="pt-BR" smtClean="0"/>
              <a:t>19/06/2020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BD5B-752F-4550-B994-B8700EDFC2E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3946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A3C42-BA79-49FF-AC18-5C7B60FCECC5}" type="datetimeFigureOut">
              <a:rPr lang="pt-BR" smtClean="0"/>
              <a:t>19/06/2020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BD5B-752F-4550-B994-B8700EDFC2E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14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A3C42-BA79-49FF-AC18-5C7B60FCECC5}" type="datetimeFigureOut">
              <a:rPr lang="pt-BR" smtClean="0"/>
              <a:t>19/06/2020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6BD5B-752F-4550-B994-B8700EDFC2E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6613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Ligações covalentes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0224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001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Ligações covalentes</a:t>
            </a:r>
            <a:endParaRPr lang="pt-BR" sz="4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Ocorrem entre ametais, ou seja, com átomos que querem ganhar elétrons.</a:t>
            </a:r>
          </a:p>
          <a:p>
            <a:endParaRPr lang="pt-BR" dirty="0"/>
          </a:p>
          <a:p>
            <a:endParaRPr lang="pt-B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196952"/>
            <a:ext cx="5544616" cy="2220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23528" y="332656"/>
            <a:ext cx="8424936" cy="612068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130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6401" y="1557958"/>
            <a:ext cx="347854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467544" y="404664"/>
            <a:ext cx="8208912" cy="612068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975" y="3863380"/>
            <a:ext cx="3276049" cy="2229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221" y="1196752"/>
            <a:ext cx="3618778" cy="2487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495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160748"/>
            <a:ext cx="5925230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611560" y="548680"/>
            <a:ext cx="7992888" cy="5832648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TextBox 2"/>
          <p:cNvSpPr txBox="1"/>
          <p:nvPr/>
        </p:nvSpPr>
        <p:spPr>
          <a:xfrm>
            <a:off x="1691680" y="1628800"/>
            <a:ext cx="172819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89625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0139"/>
            <a:ext cx="8229600" cy="1143000"/>
          </a:xfrm>
        </p:spPr>
        <p:txBody>
          <a:bodyPr/>
          <a:lstStyle/>
          <a:p>
            <a:r>
              <a:rPr lang="pt-BR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Vamos tentar... </a:t>
            </a:r>
            <a:endParaRPr lang="pt-BR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9552" y="1772816"/>
            <a:ext cx="7992888" cy="3672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/>
              <a:t>Desenhe </a:t>
            </a:r>
            <a:r>
              <a:rPr lang="pt-BR" sz="2800" dirty="0" smtClean="0"/>
              <a:t>as fórmulas para cada composto </a:t>
            </a:r>
            <a:r>
              <a:rPr lang="pt-BR" sz="2800" dirty="0"/>
              <a:t>covalente. </a:t>
            </a:r>
          </a:p>
          <a:p>
            <a:pPr marL="342900" indent="-342900">
              <a:buAutoNum type="alphaLcParenR"/>
            </a:pPr>
            <a:r>
              <a:rPr lang="pt-BR" sz="2800" dirty="0" smtClean="0"/>
              <a:t>CH</a:t>
            </a:r>
            <a:r>
              <a:rPr lang="pt-BR" sz="2800" baseline="-25000" dirty="0" smtClean="0"/>
              <a:t>4</a:t>
            </a:r>
          </a:p>
          <a:p>
            <a:pPr marL="342900" indent="-342900">
              <a:buAutoNum type="alphaLcParenR"/>
            </a:pPr>
            <a:r>
              <a:rPr lang="pt-BR" sz="2800" dirty="0" smtClean="0"/>
              <a:t>BF</a:t>
            </a:r>
            <a:r>
              <a:rPr lang="pt-BR" sz="2800" baseline="-25000" dirty="0" smtClean="0"/>
              <a:t>3</a:t>
            </a:r>
            <a:r>
              <a:rPr lang="pt-BR" sz="2800" dirty="0" smtClean="0"/>
              <a:t> </a:t>
            </a:r>
          </a:p>
          <a:p>
            <a:pPr marL="342900" indent="-342900">
              <a:buAutoNum type="alphaLcParenR"/>
            </a:pPr>
            <a:r>
              <a:rPr lang="pt-BR" sz="2800" dirty="0" smtClean="0"/>
              <a:t>Br</a:t>
            </a:r>
            <a:r>
              <a:rPr lang="pt-BR" sz="2800" baseline="-25000" dirty="0" smtClean="0"/>
              <a:t>2</a:t>
            </a:r>
            <a:r>
              <a:rPr lang="pt-BR" sz="2800" dirty="0" smtClean="0"/>
              <a:t> </a:t>
            </a:r>
          </a:p>
          <a:p>
            <a:pPr marL="342900" indent="-342900">
              <a:buAutoNum type="alphaLcParenR"/>
            </a:pPr>
            <a:r>
              <a:rPr lang="pt-BR" sz="2800" dirty="0" smtClean="0"/>
              <a:t>N</a:t>
            </a:r>
            <a:r>
              <a:rPr lang="pt-BR" sz="2800" baseline="-25000" dirty="0" smtClean="0"/>
              <a:t>2</a:t>
            </a:r>
            <a:r>
              <a:rPr lang="pt-BR" sz="2800" dirty="0" smtClean="0"/>
              <a:t> </a:t>
            </a:r>
          </a:p>
          <a:p>
            <a:pPr marL="342900" indent="-342900">
              <a:buAutoNum type="alphaLcParenR"/>
            </a:pPr>
            <a:r>
              <a:rPr lang="pt-BR" sz="2800" dirty="0" smtClean="0"/>
              <a:t>O</a:t>
            </a:r>
            <a:r>
              <a:rPr lang="pt-BR" sz="2800" baseline="-25000" dirty="0" smtClean="0"/>
              <a:t>2</a:t>
            </a:r>
          </a:p>
          <a:p>
            <a:pPr marL="342900" indent="-342900">
              <a:buFontTx/>
              <a:buAutoNum type="alphaLcParenR"/>
            </a:pPr>
            <a:r>
              <a:rPr lang="pt-BR" sz="2800" smtClean="0"/>
              <a:t>O</a:t>
            </a:r>
            <a:r>
              <a:rPr lang="pt-BR" sz="2800" baseline="-25000"/>
              <a:t>3</a:t>
            </a:r>
            <a:endParaRPr lang="pt-BR" sz="2800" baseline="-25000" smtClean="0"/>
          </a:p>
          <a:p>
            <a:pPr marL="342900" indent="-342900">
              <a:buAutoNum type="alphaLcParenR"/>
            </a:pPr>
            <a:endParaRPr lang="pt-BR" sz="2800" baseline="-25000" dirty="0" smtClean="0"/>
          </a:p>
          <a:p>
            <a:pPr marL="342900" indent="-342900">
              <a:buAutoNum type="alphaLcParenR"/>
            </a:pPr>
            <a:endParaRPr lang="pt-BR" dirty="0"/>
          </a:p>
        </p:txBody>
      </p:sp>
      <p:sp>
        <p:nvSpPr>
          <p:cNvPr id="4" name="Rectangle 3"/>
          <p:cNvSpPr/>
          <p:nvPr/>
        </p:nvSpPr>
        <p:spPr>
          <a:xfrm>
            <a:off x="395536" y="404664"/>
            <a:ext cx="8352928" cy="6048672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64920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36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Ligações covalentes</vt:lpstr>
      <vt:lpstr>Ligações covalentes</vt:lpstr>
      <vt:lpstr>PowerPoint Presentation</vt:lpstr>
      <vt:lpstr>PowerPoint Presentation</vt:lpstr>
      <vt:lpstr>Vamos tentar...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Ligações covalentes</dc:title>
  <dc:creator>Natalia</dc:creator>
  <cp:lastModifiedBy>Natalia</cp:lastModifiedBy>
  <cp:revision>5</cp:revision>
  <dcterms:created xsi:type="dcterms:W3CDTF">2020-06-19T21:23:19Z</dcterms:created>
  <dcterms:modified xsi:type="dcterms:W3CDTF">2020-06-19T22:00:50Z</dcterms:modified>
</cp:coreProperties>
</file>