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21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18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37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38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10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5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01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85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07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78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699F7-2DA3-4FFE-A52F-3D440DAD7B0B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918B-407B-4DA9-AFC2-31688D380C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06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3" y="596178"/>
            <a:ext cx="8213736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203" y="596178"/>
            <a:ext cx="8213736" cy="55446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0" y="-57900"/>
            <a:ext cx="8219256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4800" dirty="0" smtClean="0"/>
          </a:p>
          <a:p>
            <a:pPr marL="0" indent="0" algn="just">
              <a:buNone/>
            </a:pPr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A </a:t>
            </a:r>
            <a:r>
              <a:rPr lang="pt-BR" sz="4400" b="1" u="sng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ligação metálica </a:t>
            </a:r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ocorre entre átomos de um mesmo metal ou entre átomos de metais diferentes (ligas).</a:t>
            </a:r>
            <a:endParaRPr lang="pt-BR" sz="4400" b="1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76672"/>
            <a:ext cx="8208912" cy="58326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568467" cy="257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" y="332051"/>
            <a:ext cx="7974366" cy="638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2739" y="548680"/>
            <a:ext cx="519687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tx2">
                    <a:lumMod val="75000"/>
                  </a:schemeClr>
                </a:solidFill>
              </a:rPr>
              <a:t>Metais são </a:t>
            </a:r>
          </a:p>
          <a:p>
            <a:pPr algn="ctr"/>
            <a:r>
              <a:rPr lang="pt-BR" sz="7200" b="1" dirty="0" smtClean="0">
                <a:solidFill>
                  <a:schemeClr val="tx2">
                    <a:lumMod val="75000"/>
                  </a:schemeClr>
                </a:solidFill>
              </a:rPr>
              <a:t>doadores de </a:t>
            </a:r>
          </a:p>
          <a:p>
            <a:pPr algn="ctr"/>
            <a:r>
              <a:rPr lang="pt-BR" sz="7200" b="1" dirty="0" smtClean="0">
                <a:solidFill>
                  <a:schemeClr val="tx2">
                    <a:lumMod val="75000"/>
                  </a:schemeClr>
                </a:solidFill>
              </a:rPr>
              <a:t>Elétrons</a:t>
            </a:r>
          </a:p>
          <a:p>
            <a:pPr algn="ctr"/>
            <a:r>
              <a:rPr lang="pt-BR" sz="4800" b="1" i="1" dirty="0" smtClean="0">
                <a:solidFill>
                  <a:srgbClr val="FF0000"/>
                </a:solidFill>
              </a:rPr>
              <a:t>Cátions</a:t>
            </a:r>
            <a:endParaRPr lang="pt-BR" sz="4800" b="1" i="1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323528" y="332051"/>
            <a:ext cx="8424936" cy="626530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7598"/>
            <a:ext cx="4588128" cy="367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754" y="509856"/>
            <a:ext cx="5958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/>
              <a:t>“</a:t>
            </a:r>
            <a:r>
              <a:rPr lang="pt-B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 de elétrons</a:t>
            </a:r>
            <a:r>
              <a:rPr lang="pt-BR" sz="6000" b="1" dirty="0" smtClean="0"/>
              <a:t>”</a:t>
            </a:r>
            <a:endParaRPr lang="pt-BR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395536" y="476672"/>
            <a:ext cx="8352928" cy="58326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4956047" y="2008001"/>
            <a:ext cx="4033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Por isso, que são bons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condutores de calor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e eletricidade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8" y="1412776"/>
            <a:ext cx="8136904" cy="29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04664"/>
            <a:ext cx="8442264" cy="59766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3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96" y="620687"/>
            <a:ext cx="6277555" cy="56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332656"/>
            <a:ext cx="8136904" cy="61926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0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52" y="908720"/>
            <a:ext cx="729674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04664"/>
            <a:ext cx="8352928" cy="59046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8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Natalia</cp:lastModifiedBy>
  <cp:revision>6</cp:revision>
  <dcterms:created xsi:type="dcterms:W3CDTF">2020-07-16T20:57:25Z</dcterms:created>
  <dcterms:modified xsi:type="dcterms:W3CDTF">2020-07-16T21:59:19Z</dcterms:modified>
</cp:coreProperties>
</file>