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4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49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90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84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47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94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18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68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40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B58401-B39E-41AD-825A-5A263B13BA93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F49075-66BA-4BB5-AA1C-6A10F114E8F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73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7DBB7-14A4-4E7D-8F7B-775C80F0D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914" y="4547287"/>
            <a:ext cx="7772400" cy="1875890"/>
          </a:xfrm>
        </p:spPr>
        <p:txBody>
          <a:bodyPr/>
          <a:lstStyle/>
          <a:p>
            <a:pPr algn="ctr"/>
            <a:r>
              <a:rPr lang="pt-BR" dirty="0"/>
              <a:t>PORTUGUÊS – 6º ANO</a:t>
            </a:r>
            <a:br>
              <a:rPr lang="pt-BR" dirty="0"/>
            </a:br>
            <a:r>
              <a:rPr lang="pt-BR" dirty="0"/>
              <a:t>AULAS DOS DIAS 17/09 E 18/09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6D2B1D-BA39-4FFF-B223-8763F6F5B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7308" y="4960137"/>
            <a:ext cx="3674076" cy="1463040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338886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F69BA-53D2-48C4-BF26-A94A9AFD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225"/>
            <a:ext cx="7105650" cy="752476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1"/>
                </a:solidFill>
              </a:rPr>
              <a:t>Correção do livro – páginas 237 e 238 - aula do dia 17/09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3594304-4D56-4D0D-9EF8-C10D0EB71E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1171575"/>
            <a:ext cx="6010275" cy="541020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483C312-9059-4F00-B632-1115E75158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71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6749A64-E64D-4FDA-A3C0-87C5D0433F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38" y="0"/>
            <a:ext cx="5628361" cy="5095875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8B77832-9131-4224-B049-C76362931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991" y="0"/>
            <a:ext cx="6335009" cy="67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89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A24966A-A259-407F-853C-C9F257230F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1" y="114300"/>
            <a:ext cx="4944004" cy="645795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AD650F8-6FF1-4E08-8D6A-2EF97B51C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66" y="209549"/>
            <a:ext cx="6211167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4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205D1917-7402-46FA-9299-0DA3D7111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5219" y="1630362"/>
            <a:ext cx="4076700" cy="3597275"/>
          </a:xfrm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E0E897CC-7C75-405E-91C7-17A4CABB9252}"/>
              </a:ext>
            </a:extLst>
          </p:cNvPr>
          <p:cNvSpPr/>
          <p:nvPr/>
        </p:nvSpPr>
        <p:spPr>
          <a:xfrm>
            <a:off x="1943100" y="2933700"/>
            <a:ext cx="1104900" cy="885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A9E89EC-CFD4-4A8A-86B7-CA069D457EC2}"/>
              </a:ext>
            </a:extLst>
          </p:cNvPr>
          <p:cNvSpPr txBox="1"/>
          <p:nvPr/>
        </p:nvSpPr>
        <p:spPr>
          <a:xfrm>
            <a:off x="0" y="3030021"/>
            <a:ext cx="1820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rgbClr val="FF0000"/>
                </a:solidFill>
              </a:rPr>
              <a:t>SUJEITO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92B15CD-A9D2-4F5A-AC97-756D9351CA20}"/>
              </a:ext>
            </a:extLst>
          </p:cNvPr>
          <p:cNvSpPr txBox="1"/>
          <p:nvPr/>
        </p:nvSpPr>
        <p:spPr>
          <a:xfrm>
            <a:off x="3559969" y="2632521"/>
            <a:ext cx="7870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highlight>
                  <a:srgbClr val="FFFF00"/>
                </a:highlight>
              </a:rPr>
              <a:t>EX.: </a:t>
            </a:r>
            <a:r>
              <a:rPr lang="pt-BR" sz="2400" dirty="0">
                <a:solidFill>
                  <a:srgbClr val="FF0000"/>
                </a:solidFill>
                <a:highlight>
                  <a:srgbClr val="FFFF00"/>
                </a:highlight>
              </a:rPr>
              <a:t>A CRIANÇA </a:t>
            </a:r>
            <a:r>
              <a:rPr lang="pt-BR" sz="2400" dirty="0">
                <a:highlight>
                  <a:srgbClr val="FFFF00"/>
                </a:highlight>
              </a:rPr>
              <a:t>LEVOU O CACHORRO PARA VACINAR.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C4CF3F1-2AD5-41E9-976A-B4592DE88A50}"/>
              </a:ext>
            </a:extLst>
          </p:cNvPr>
          <p:cNvSpPr txBox="1"/>
          <p:nvPr/>
        </p:nvSpPr>
        <p:spPr>
          <a:xfrm>
            <a:off x="3655218" y="5019675"/>
            <a:ext cx="8403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highlight>
                  <a:srgbClr val="FFFF00"/>
                </a:highlight>
              </a:rPr>
              <a:t>EX.: </a:t>
            </a:r>
            <a:r>
              <a:rPr lang="pt-BR" sz="2400" dirty="0">
                <a:solidFill>
                  <a:srgbClr val="FF0000"/>
                </a:solidFill>
                <a:highlight>
                  <a:srgbClr val="FFFF00"/>
                </a:highlight>
              </a:rPr>
              <a:t>O CACHORRO </a:t>
            </a:r>
            <a:r>
              <a:rPr lang="pt-BR" sz="2400" dirty="0">
                <a:highlight>
                  <a:srgbClr val="FFFF00"/>
                </a:highlight>
              </a:rPr>
              <a:t>FOI LEVADO PELA CRIANÇA PARA VACINAR</a:t>
            </a:r>
            <a:r>
              <a:rPr lang="pt-BR" dirty="0"/>
              <a:t>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EFEB158-406A-4DC4-91FB-9BC4A8EC49D5}"/>
              </a:ext>
            </a:extLst>
          </p:cNvPr>
          <p:cNvSpPr txBox="1"/>
          <p:nvPr/>
        </p:nvSpPr>
        <p:spPr>
          <a:xfrm>
            <a:off x="1943100" y="333375"/>
            <a:ext cx="7058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DO DIA 18/09</a:t>
            </a:r>
          </a:p>
        </p:txBody>
      </p:sp>
    </p:spTree>
    <p:extLst>
      <p:ext uri="{BB962C8B-B14F-4D97-AF65-F5344CB8AC3E}">
        <p14:creationId xmlns:p14="http://schemas.microsoft.com/office/powerpoint/2010/main" val="172242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2CE70-B6D4-45EF-B70D-B309B590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0"/>
            <a:ext cx="12125325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EXERCÍCIOS: 1. Classifique o sujeito em agente ou paciente.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7BCEC7-FFFA-4C58-9E68-B9F43DCDD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28" y="812482"/>
            <a:ext cx="9834373" cy="6045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 homem 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é corrompido pela sociedade.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paciente</a:t>
            </a:r>
            <a:endParaRPr lang="pt-BR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B)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Felipe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plantou uma rosa.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agente</a:t>
            </a:r>
          </a:p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C)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Os meninos 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admiravam a locomotiva.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agente</a:t>
            </a:r>
            <a:endParaRPr lang="pt-BR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D)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João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foi ferido sem querer por Paulo.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paciente</a:t>
            </a:r>
            <a:endParaRPr lang="pt-BR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E)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Os pais 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educam os filhos.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agente</a:t>
            </a:r>
            <a:endParaRPr lang="pt-BR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F) 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 vaso </a:t>
            </a:r>
            <a:r>
              <a:rPr lang="pt-BR" sz="240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ficou esmagado pelas rodas do carro.</a:t>
            </a:r>
            <a:r>
              <a:rPr lang="pt-BR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paciente</a:t>
            </a:r>
            <a:endParaRPr lang="pt-BR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G) Eu machuquei o rapaz.</a:t>
            </a: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H) Todos comeram uma fatia do bolo.</a:t>
            </a: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I) A casa foi vendida pelo corretor.</a:t>
            </a: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J) Ele fez todo o trabalho em apenas um dia.</a:t>
            </a: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K) Cortaram o cabelo da criança.</a:t>
            </a:r>
          </a:p>
          <a:p>
            <a:pPr marL="0" indent="0">
              <a:buNone/>
            </a:pPr>
            <a:r>
              <a:rPr lang="pt-BR" sz="2400" dirty="0">
                <a:effectLst/>
                <a:latin typeface="Arial" panose="020B0604020202020204" pitchFamily="34" charset="0"/>
              </a:rPr>
              <a:t>L) Carla foi correr no parque.</a:t>
            </a:r>
          </a:p>
          <a:p>
            <a:pPr marL="0" indent="0">
              <a:buNone/>
            </a:pPr>
            <a:endParaRPr lang="pt-BR" sz="24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Seta: para a Esquerda 3">
            <a:extLst>
              <a:ext uri="{FF2B5EF4-FFF2-40B4-BE49-F238E27FC236}">
                <a16:creationId xmlns:a16="http://schemas.microsoft.com/office/drawing/2014/main" id="{8BE29824-D2D0-4EA3-9EFB-13C4B617570F}"/>
              </a:ext>
            </a:extLst>
          </p:cNvPr>
          <p:cNvSpPr/>
          <p:nvPr/>
        </p:nvSpPr>
        <p:spPr>
          <a:xfrm>
            <a:off x="7343775" y="4857750"/>
            <a:ext cx="192405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A18FFFF-7E70-464E-BF45-C1E796AB5456}"/>
              </a:ext>
            </a:extLst>
          </p:cNvPr>
          <p:cNvSpPr txBox="1"/>
          <p:nvPr/>
        </p:nvSpPr>
        <p:spPr>
          <a:xfrm>
            <a:off x="9477375" y="5206484"/>
            <a:ext cx="220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Para a próxima aula</a:t>
            </a:r>
          </a:p>
          <a:p>
            <a:r>
              <a:rPr lang="pt-BR" dirty="0"/>
              <a:t>24/09 – 5ª FEIRA</a:t>
            </a:r>
          </a:p>
        </p:txBody>
      </p:sp>
    </p:spTree>
    <p:extLst>
      <p:ext uri="{BB962C8B-B14F-4D97-AF65-F5344CB8AC3E}">
        <p14:creationId xmlns:p14="http://schemas.microsoft.com/office/powerpoint/2010/main" val="86594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BE9A94-99E9-4DA8-ACC1-C5C7806F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910697" cy="1499616"/>
          </a:xfrm>
        </p:spPr>
        <p:txBody>
          <a:bodyPr/>
          <a:lstStyle/>
          <a:p>
            <a:r>
              <a:rPr lang="pt-BR" dirty="0"/>
              <a:t>PARA A PRÓXIMA AULA: 24/09 – 5ª FEIRA:</a:t>
            </a:r>
            <a:br>
              <a:rPr lang="pt-BR" dirty="0"/>
            </a:br>
            <a:r>
              <a:rPr lang="pt-BR" dirty="0"/>
              <a:t>CADERNO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7B1D2D-C9E9-49FB-8AB2-CE7749B15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ighlight>
                  <a:srgbClr val="FFFF00"/>
                </a:highlight>
              </a:rPr>
              <a:t>PÁGINA 73 – Nº 1 LETRAS B, C</a:t>
            </a:r>
          </a:p>
          <a:p>
            <a:r>
              <a:rPr lang="pt-BR" dirty="0">
                <a:highlight>
                  <a:srgbClr val="FFFF00"/>
                </a:highlight>
              </a:rPr>
              <a:t>PÁGINA – 74 – Nº 2 LETRAS A, B, C</a:t>
            </a:r>
          </a:p>
        </p:txBody>
      </p:sp>
    </p:spTree>
    <p:extLst>
      <p:ext uri="{BB962C8B-B14F-4D97-AF65-F5344CB8AC3E}">
        <p14:creationId xmlns:p14="http://schemas.microsoft.com/office/powerpoint/2010/main" val="3861770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</TotalTime>
  <Words>220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Integral</vt:lpstr>
      <vt:lpstr>PORTUGUÊS – 6º ANO AULAS DOS DIAS 17/09 E 18/09</vt:lpstr>
      <vt:lpstr>Correção do livro – páginas 237 e 238 - aula do dia 17/09</vt:lpstr>
      <vt:lpstr>Apresentação do PowerPoint</vt:lpstr>
      <vt:lpstr>Apresentação do PowerPoint</vt:lpstr>
      <vt:lpstr>Apresentação do PowerPoint</vt:lpstr>
      <vt:lpstr>EXERCÍCIOS: 1. Classifique o sujeito em agente ou paciente.</vt:lpstr>
      <vt:lpstr>PARA A PRÓXIMA AULA: 24/09 – 5ª FEIRA: CADERNO DE ATIVIDADES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6º ANO AULAS DOS DIAS 17/09 E 18/09</dc:title>
  <dc:creator>CHRISTINA ALMEIDA</dc:creator>
  <cp:lastModifiedBy>CHRISTINA ALMEIDA</cp:lastModifiedBy>
  <cp:revision>1</cp:revision>
  <dcterms:created xsi:type="dcterms:W3CDTF">2020-09-21T14:36:02Z</dcterms:created>
  <dcterms:modified xsi:type="dcterms:W3CDTF">2020-09-21T14:38:07Z</dcterms:modified>
</cp:coreProperties>
</file>