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C31D018-6C8D-483D-BC3F-EDC10AC3F7B6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6382628-A032-4FEB-82C2-24169BA16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8524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1D018-6C8D-483D-BC3F-EDC10AC3F7B6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2628-A032-4FEB-82C2-24169BA16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7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1D018-6C8D-483D-BC3F-EDC10AC3F7B6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2628-A032-4FEB-82C2-24169BA16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27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1D018-6C8D-483D-BC3F-EDC10AC3F7B6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2628-A032-4FEB-82C2-24169BA16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08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C31D018-6C8D-483D-BC3F-EDC10AC3F7B6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6382628-A032-4FEB-82C2-24169BA16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48947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1D018-6C8D-483D-BC3F-EDC10AC3F7B6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2628-A032-4FEB-82C2-24169BA16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036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1D018-6C8D-483D-BC3F-EDC10AC3F7B6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2628-A032-4FEB-82C2-24169BA16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924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1D018-6C8D-483D-BC3F-EDC10AC3F7B6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2628-A032-4FEB-82C2-24169BA16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167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1D018-6C8D-483D-BC3F-EDC10AC3F7B6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82628-A032-4FEB-82C2-24169BA16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9899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1D018-6C8D-483D-BC3F-EDC10AC3F7B6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382628-A032-4FEB-82C2-24169BA160CE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8674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C31D018-6C8D-483D-BC3F-EDC10AC3F7B6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382628-A032-4FEB-82C2-24169BA160CE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6237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C31D018-6C8D-483D-BC3F-EDC10AC3F7B6}" type="datetimeFigureOut">
              <a:rPr lang="pt-BR" smtClean="0"/>
              <a:t>11/09/2020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6382628-A032-4FEB-82C2-24169BA160C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83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almeida.christina@yahoo.com.br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CDC00E-B22F-4D62-8EC2-06E591F619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9202" y="3104149"/>
            <a:ext cx="9068586" cy="288758"/>
          </a:xfrm>
        </p:spPr>
        <p:txBody>
          <a:bodyPr/>
          <a:lstStyle/>
          <a:p>
            <a:r>
              <a:rPr lang="pt-BR" sz="6600" dirty="0">
                <a:solidFill>
                  <a:srgbClr val="FF0000"/>
                </a:solidFill>
              </a:rPr>
              <a:t>PORTUGUÊS – 6º ANO</a:t>
            </a:r>
            <a:br>
              <a:rPr lang="pt-BR" dirty="0"/>
            </a:br>
            <a:r>
              <a:rPr lang="pt-BR" sz="4800" dirty="0"/>
              <a:t>ATIVIDADE 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5CACA5C-3762-41F1-B9E7-C763618E03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PROFESSORA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287762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B7DAF90F-A2C8-4EAB-9DCB-669BF35351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17" y="240631"/>
            <a:ext cx="6079957" cy="6368715"/>
          </a:xfr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315CC388-1309-4AD2-B33B-F55BBB284F04}"/>
              </a:ext>
            </a:extLst>
          </p:cNvPr>
          <p:cNvSpPr txBox="1"/>
          <p:nvPr/>
        </p:nvSpPr>
        <p:spPr>
          <a:xfrm>
            <a:off x="6352675" y="240631"/>
            <a:ext cx="564681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pt-BR" b="1" dirty="0">
                <a:solidFill>
                  <a:srgbClr val="FF0000"/>
                </a:solidFill>
              </a:rPr>
              <a:t>Fazer uma pesquisa sobre o tema.</a:t>
            </a:r>
          </a:p>
          <a:p>
            <a:endParaRPr lang="pt-B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Não esquecer de colocar a fonte.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dirty="0"/>
              <a:t>Em sua pesquisa, deverá obter informações a respeito do tema: </a:t>
            </a:r>
            <a:r>
              <a:rPr lang="pt-BR" dirty="0">
                <a:highlight>
                  <a:srgbClr val="FFFF00"/>
                </a:highlight>
              </a:rPr>
              <a:t>Setembro Amarelo</a:t>
            </a:r>
            <a:r>
              <a:rPr lang="pt-BR" dirty="0"/>
              <a:t>. Quando e onde surgiu essa campanha? Por que a cor amarela? Qual é o objetivo dessa campanha?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r>
              <a:rPr lang="pt-BR" dirty="0"/>
              <a:t>             </a:t>
            </a:r>
            <a:r>
              <a:rPr lang="pt-BR" b="1" dirty="0">
                <a:solidFill>
                  <a:srgbClr val="FF0000"/>
                </a:solidFill>
              </a:rPr>
              <a:t>2. Responda às questões abaixo:</a:t>
            </a:r>
          </a:p>
          <a:p>
            <a:endParaRPr lang="pt-BR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O que te faz feliz?</a:t>
            </a:r>
          </a:p>
          <a:p>
            <a:endParaRPr lang="pt-B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/>
              <a:t>Viver é...</a:t>
            </a:r>
          </a:p>
          <a:p>
            <a:endParaRPr lang="pt-BR" dirty="0"/>
          </a:p>
          <a:p>
            <a:pPr algn="just"/>
            <a:r>
              <a:rPr lang="pt-BR" b="1" dirty="0">
                <a:solidFill>
                  <a:srgbClr val="FF0000"/>
                </a:solidFill>
              </a:rPr>
              <a:t>3. Represente, através de emojis, seu atual estado emocional ou o momento pelo qual está passando.</a:t>
            </a:r>
          </a:p>
          <a:p>
            <a:pPr algn="just"/>
            <a:r>
              <a:rPr lang="pt-BR" dirty="0"/>
              <a:t>        Pode desenhar, recortar e colar, pegar imagem da internet.</a:t>
            </a:r>
          </a:p>
          <a:p>
            <a:endParaRPr lang="pt-BR" dirty="0"/>
          </a:p>
          <a:p>
            <a:pPr algn="just"/>
            <a:r>
              <a:rPr lang="pt-BR" dirty="0">
                <a:highlight>
                  <a:srgbClr val="FFFF00"/>
                </a:highlight>
              </a:rPr>
              <a:t>ENVIAR ATÉ O DIA </a:t>
            </a:r>
            <a:r>
              <a:rPr lang="pt-BR" b="1" dirty="0">
                <a:solidFill>
                  <a:srgbClr val="FF0000"/>
                </a:solidFill>
                <a:highlight>
                  <a:srgbClr val="FFFF00"/>
                </a:highlight>
              </a:rPr>
              <a:t>25/09</a:t>
            </a:r>
            <a:r>
              <a:rPr lang="pt-BR" dirty="0">
                <a:highlight>
                  <a:srgbClr val="FFFF00"/>
                </a:highlight>
              </a:rPr>
              <a:t> PARA O E-MAIL: </a:t>
            </a:r>
            <a:r>
              <a:rPr lang="pt-BR" dirty="0">
                <a:solidFill>
                  <a:srgbClr val="FF0000"/>
                </a:solidFill>
                <a:highlight>
                  <a:srgbClr val="FFFF00"/>
                </a:highlight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almeida.christina@yahoo.com.br</a:t>
            </a:r>
            <a:r>
              <a:rPr lang="pt-BR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pt-BR" dirty="0">
                <a:highlight>
                  <a:srgbClr val="FFFF00"/>
                </a:highlight>
              </a:rPr>
              <a:t>ou pelo WhatsApp. </a:t>
            </a:r>
            <a:r>
              <a:rPr lang="pt-BR">
                <a:highlight>
                  <a:srgbClr val="FFFF00"/>
                </a:highlight>
              </a:rPr>
              <a:t>(VALOR:3,0)</a:t>
            </a:r>
            <a:endParaRPr lang="pt-BR" dirty="0">
              <a:highlight>
                <a:srgbClr val="FFFF00"/>
              </a:highlight>
            </a:endParaRPr>
          </a:p>
        </p:txBody>
      </p:sp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85A95FB8-3704-4B82-9E2E-167E39612091}"/>
              </a:ext>
            </a:extLst>
          </p:cNvPr>
          <p:cNvSpPr/>
          <p:nvPr/>
        </p:nvSpPr>
        <p:spPr>
          <a:xfrm>
            <a:off x="6408821" y="2871535"/>
            <a:ext cx="721895" cy="1363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6CF8095B-B3A4-4CB7-A6CA-A7C76EEE737F}"/>
              </a:ext>
            </a:extLst>
          </p:cNvPr>
          <p:cNvSpPr/>
          <p:nvPr/>
        </p:nvSpPr>
        <p:spPr>
          <a:xfrm>
            <a:off x="6408821" y="5301916"/>
            <a:ext cx="521371" cy="2085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C776FE2C-BFAC-4CF6-A679-0634642E18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084" y="5948414"/>
            <a:ext cx="1748590" cy="75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8084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17</TotalTime>
  <Words>136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Garamond</vt:lpstr>
      <vt:lpstr>Savon</vt:lpstr>
      <vt:lpstr>PORTUGUÊS – 6º ANO ATIVIDADE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 – 6º ANO ATIVIDADE 1</dc:title>
  <dc:creator>CHRISTINA ALMEIDA</dc:creator>
  <cp:lastModifiedBy>CHRISTINA ALMEIDA</cp:lastModifiedBy>
  <cp:revision>3</cp:revision>
  <dcterms:created xsi:type="dcterms:W3CDTF">2020-09-11T14:18:44Z</dcterms:created>
  <dcterms:modified xsi:type="dcterms:W3CDTF">2020-09-11T14:36:25Z</dcterms:modified>
</cp:coreProperties>
</file>