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0" r:id="rId5"/>
    <p:sldId id="27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38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59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42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83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87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81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41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29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02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14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96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EB2D08B-E02F-49D0-9636-41770DC7A5CB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5474CA8-B6A5-41D1-98BD-0E0E18B2F41F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4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lmeida.christina@yahoo.com.b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920898-77FB-4BE8-AF79-F18E224AD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913" y="4589435"/>
            <a:ext cx="7772400" cy="1463040"/>
          </a:xfrm>
        </p:spPr>
        <p:txBody>
          <a:bodyPr/>
          <a:lstStyle/>
          <a:p>
            <a:pPr algn="ctr"/>
            <a:r>
              <a:rPr lang="pt-BR" dirty="0"/>
              <a:t>Português – 7º ano </a:t>
            </a:r>
            <a:br>
              <a:rPr lang="pt-BR" dirty="0"/>
            </a:br>
            <a:r>
              <a:rPr lang="pt-BR" dirty="0"/>
              <a:t>aulas do dia 18 e 21/09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96C396-8AC1-4CB9-8AD6-950F1C385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6735" y="4960137"/>
            <a:ext cx="3591697" cy="1463040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140020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1990E1-44E4-41A3-92AE-0F44500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 1 – 3º TRIMESTRE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3688D0-1CEC-4299-B621-C1F3939E1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0225"/>
            <a:ext cx="10515600" cy="5057775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PESQUISA: Valor – 3,0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1. O QUE É FONÉTICA?</a:t>
            </a:r>
          </a:p>
          <a:p>
            <a:r>
              <a:rPr lang="pt-BR" dirty="0"/>
              <a:t>2. O QUE SÃO FONEMAS?</a:t>
            </a:r>
          </a:p>
          <a:p>
            <a:r>
              <a:rPr lang="pt-BR" dirty="0"/>
              <a:t>3. ESCOLHER MÚSICA, MANCHETE DE JORNAIS E REVISTAS OU TIRINHAS E IDENTIFICAR PALAVRAS QUE UTILIZAM FONEMA /S/ - ESSE SOM REPRESENTADO POR DIFERENTES LETRAS (C, Ç, S, SS). DESTACAR AS PALAVRAS ENCONTRADAS.</a:t>
            </a:r>
          </a:p>
          <a:p>
            <a:r>
              <a:rPr lang="pt-BR" dirty="0">
                <a:solidFill>
                  <a:srgbClr val="FF0000"/>
                </a:solidFill>
              </a:rPr>
              <a:t>DATA DE ENTREGA – 02/10</a:t>
            </a:r>
          </a:p>
          <a:p>
            <a:r>
              <a:rPr lang="pt-BR" dirty="0">
                <a:solidFill>
                  <a:srgbClr val="FF0000"/>
                </a:solidFill>
              </a:rPr>
              <a:t>ENVIAR PARA </a:t>
            </a:r>
            <a:r>
              <a:rPr lang="pt-BR" dirty="0">
                <a:solidFill>
                  <a:srgbClr val="FF0000"/>
                </a:solidFill>
                <a:hlinkClick r:id="rId2"/>
              </a:rPr>
              <a:t>almeida.christina@yahoo.com.br</a:t>
            </a:r>
            <a:r>
              <a:rPr lang="pt-BR" dirty="0">
                <a:solidFill>
                  <a:srgbClr val="FF0000"/>
                </a:solidFill>
              </a:rPr>
              <a:t> ou pelo WhatsApp.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83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78319BD-3FB1-4663-9215-858ADB9AA8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697" y="1187759"/>
            <a:ext cx="8829555" cy="2704286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9908B70-8791-4CCF-808E-61D4EA906742}"/>
              </a:ext>
            </a:extLst>
          </p:cNvPr>
          <p:cNvSpPr txBox="1"/>
          <p:nvPr/>
        </p:nvSpPr>
        <p:spPr>
          <a:xfrm>
            <a:off x="723900" y="4810125"/>
            <a:ext cx="4981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PALAVRAS ENCONTRADAS NA TIRINHA:</a:t>
            </a:r>
          </a:p>
          <a:p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Saber = letra s com som /s/</a:t>
            </a:r>
          </a:p>
          <a:p>
            <a:r>
              <a:rPr lang="pt-BR" dirty="0">
                <a:solidFill>
                  <a:srgbClr val="FF0000"/>
                </a:solidFill>
              </a:rPr>
              <a:t>Princípio = letra c com som /s/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229E554-31DE-471F-8738-1A9635140EC6}"/>
              </a:ext>
            </a:extLst>
          </p:cNvPr>
          <p:cNvSpPr txBox="1"/>
          <p:nvPr/>
        </p:nvSpPr>
        <p:spPr>
          <a:xfrm>
            <a:off x="1527243" y="525294"/>
            <a:ext cx="7548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EXEMPLO DE TIRINHA PARA INSERIR EM SUA PESQUISA.</a:t>
            </a:r>
          </a:p>
        </p:txBody>
      </p:sp>
    </p:spTree>
    <p:extLst>
      <p:ext uri="{BB962C8B-B14F-4D97-AF65-F5344CB8AC3E}">
        <p14:creationId xmlns:p14="http://schemas.microsoft.com/office/powerpoint/2010/main" val="147380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381E1-A0F9-4CB0-A578-97E6598EB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644525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CADERNO DE ATIVIDADES</a:t>
            </a:r>
          </a:p>
        </p:txBody>
      </p:sp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id="{0BA28EB9-B9B4-4944-B9E7-0C61D5AA05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5" y="1690688"/>
            <a:ext cx="3394627" cy="5043487"/>
          </a:xfr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F6ED93EB-5F86-4F1A-AE96-499722438C77}"/>
              </a:ext>
            </a:extLst>
          </p:cNvPr>
          <p:cNvSpPr txBox="1"/>
          <p:nvPr/>
        </p:nvSpPr>
        <p:spPr>
          <a:xfrm>
            <a:off x="3781425" y="704850"/>
            <a:ext cx="636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PÁGINA 50 – 4. PERÍODO COMPOSTO POR COORDENAÇÃO</a:t>
            </a:r>
          </a:p>
          <a:p>
            <a:r>
              <a:rPr lang="pt-BR" dirty="0"/>
              <a:t>PÁGINA 51 – FAZER OS NÚMEROS 1, 2, 3 E 4.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7497833-E75B-47E7-AB22-967EAEBFDBC3}"/>
              </a:ext>
            </a:extLst>
          </p:cNvPr>
          <p:cNvSpPr txBox="1"/>
          <p:nvPr/>
        </p:nvSpPr>
        <p:spPr>
          <a:xfrm>
            <a:off x="3480352" y="1502688"/>
            <a:ext cx="849257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1.</a:t>
            </a:r>
          </a:p>
          <a:p>
            <a:r>
              <a:rPr lang="pt-BR" dirty="0"/>
              <a:t>A) Simples.</a:t>
            </a:r>
          </a:p>
          <a:p>
            <a:r>
              <a:rPr lang="pt-BR" dirty="0"/>
              <a:t>B) Composto por coordenação.</a:t>
            </a:r>
          </a:p>
          <a:p>
            <a:r>
              <a:rPr lang="pt-BR" dirty="0"/>
              <a:t>C) Simples.</a:t>
            </a:r>
          </a:p>
          <a:p>
            <a:r>
              <a:rPr lang="pt-BR" dirty="0"/>
              <a:t>D) Composto por coordenação.</a:t>
            </a:r>
          </a:p>
          <a:p>
            <a:endParaRPr lang="pt-BR" dirty="0"/>
          </a:p>
          <a:p>
            <a:r>
              <a:rPr lang="pt-BR" dirty="0"/>
              <a:t>2.</a:t>
            </a:r>
          </a:p>
          <a:p>
            <a:r>
              <a:rPr lang="pt-BR" dirty="0"/>
              <a:t>(V) A)</a:t>
            </a:r>
          </a:p>
          <a:p>
            <a:r>
              <a:rPr lang="pt-BR" dirty="0"/>
              <a:t>(F) B)</a:t>
            </a:r>
          </a:p>
          <a:p>
            <a:r>
              <a:rPr lang="pt-BR" dirty="0"/>
              <a:t>(V) C)</a:t>
            </a:r>
          </a:p>
          <a:p>
            <a:r>
              <a:rPr lang="pt-BR" dirty="0"/>
              <a:t>(F) D)</a:t>
            </a:r>
          </a:p>
          <a:p>
            <a:r>
              <a:rPr lang="pt-BR" dirty="0"/>
              <a:t>(V) E)</a:t>
            </a:r>
          </a:p>
          <a:p>
            <a:endParaRPr lang="pt-BR" dirty="0"/>
          </a:p>
          <a:p>
            <a:r>
              <a:rPr lang="pt-BR" dirty="0"/>
              <a:t>3.</a:t>
            </a:r>
          </a:p>
          <a:p>
            <a:r>
              <a:rPr lang="pt-BR" dirty="0"/>
              <a:t>A) Assindética</a:t>
            </a:r>
          </a:p>
          <a:p>
            <a:r>
              <a:rPr lang="pt-BR" dirty="0"/>
              <a:t>B) Sindética</a:t>
            </a:r>
          </a:p>
          <a:p>
            <a:r>
              <a:rPr lang="pt-BR" dirty="0"/>
              <a:t>C) Sindética</a:t>
            </a:r>
          </a:p>
          <a:p>
            <a:endParaRPr lang="pt-BR" dirty="0"/>
          </a:p>
          <a:p>
            <a:r>
              <a:rPr lang="pt-BR" dirty="0"/>
              <a:t>4. (IV)A)   (III) B)     (I) C)    (V) D)    (II) E)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8695657-A614-4AA5-8D49-5F6A21310E70}"/>
              </a:ext>
            </a:extLst>
          </p:cNvPr>
          <p:cNvSpPr txBox="1"/>
          <p:nvPr/>
        </p:nvSpPr>
        <p:spPr>
          <a:xfrm>
            <a:off x="7153274" y="5355312"/>
            <a:ext cx="4505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ASSINDÉTICA = SEM CONJUNÇÃO</a:t>
            </a:r>
          </a:p>
          <a:p>
            <a:r>
              <a:rPr lang="pt-BR" dirty="0">
                <a:highlight>
                  <a:srgbClr val="FFFF00"/>
                </a:highlight>
              </a:rPr>
              <a:t>SINDÉTICA = COM CONJUNÇÃO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17943B5-12AD-419F-9373-D387CB37B738}"/>
              </a:ext>
            </a:extLst>
          </p:cNvPr>
          <p:cNvSpPr txBox="1"/>
          <p:nvPr/>
        </p:nvSpPr>
        <p:spPr>
          <a:xfrm>
            <a:off x="7153274" y="1790700"/>
            <a:ext cx="469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PARA 2ª FEIRA: 21/09</a:t>
            </a:r>
          </a:p>
          <a:p>
            <a:r>
              <a:rPr lang="pt-BR" dirty="0">
                <a:highlight>
                  <a:srgbClr val="FFFF00"/>
                </a:highlight>
              </a:rPr>
              <a:t>CADERNO DE ATIVIDADES – PÁGINA 52 E 53</a:t>
            </a:r>
          </a:p>
        </p:txBody>
      </p:sp>
    </p:spTree>
    <p:extLst>
      <p:ext uri="{BB962C8B-B14F-4D97-AF65-F5344CB8AC3E}">
        <p14:creationId xmlns:p14="http://schemas.microsoft.com/office/powerpoint/2010/main" val="70636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381E1-A0F9-4CB0-A578-97E6598EB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644525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CADERNO DE ATIVIDADES</a:t>
            </a:r>
          </a:p>
        </p:txBody>
      </p:sp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id="{0BA28EB9-B9B4-4944-B9E7-0C61D5AA05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5" y="1690688"/>
            <a:ext cx="3394627" cy="5043487"/>
          </a:xfr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F6ED93EB-5F86-4F1A-AE96-499722438C77}"/>
              </a:ext>
            </a:extLst>
          </p:cNvPr>
          <p:cNvSpPr txBox="1"/>
          <p:nvPr/>
        </p:nvSpPr>
        <p:spPr>
          <a:xfrm>
            <a:off x="3781425" y="704850"/>
            <a:ext cx="636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PÁGINA 52 e 53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7497833-E75B-47E7-AB22-967EAEBFDBC3}"/>
              </a:ext>
            </a:extLst>
          </p:cNvPr>
          <p:cNvSpPr txBox="1"/>
          <p:nvPr/>
        </p:nvSpPr>
        <p:spPr>
          <a:xfrm>
            <a:off x="3480352" y="1074837"/>
            <a:ext cx="849257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5. </a:t>
            </a:r>
          </a:p>
          <a:p>
            <a:r>
              <a:rPr lang="pt-BR" dirty="0"/>
              <a:t>(</a:t>
            </a:r>
            <a:r>
              <a:rPr lang="pt-BR" dirty="0">
                <a:solidFill>
                  <a:srgbClr val="FF0000"/>
                </a:solidFill>
              </a:rPr>
              <a:t>X</a:t>
            </a:r>
            <a:r>
              <a:rPr lang="pt-BR" dirty="0"/>
              <a:t>) a)</a:t>
            </a:r>
          </a:p>
          <a:p>
            <a:r>
              <a:rPr lang="pt-BR" dirty="0"/>
              <a:t>(   ) b)</a:t>
            </a:r>
          </a:p>
          <a:p>
            <a:r>
              <a:rPr lang="pt-BR" dirty="0"/>
              <a:t>(   ) c)</a:t>
            </a:r>
          </a:p>
          <a:p>
            <a:r>
              <a:rPr lang="pt-BR" dirty="0"/>
              <a:t>(   ) d)</a:t>
            </a:r>
          </a:p>
          <a:p>
            <a:r>
              <a:rPr lang="pt-BR" dirty="0"/>
              <a:t>(   ) e)</a:t>
            </a:r>
          </a:p>
          <a:p>
            <a:endParaRPr lang="pt-BR" dirty="0"/>
          </a:p>
          <a:p>
            <a:r>
              <a:rPr lang="pt-BR" dirty="0"/>
              <a:t>6.</a:t>
            </a:r>
          </a:p>
          <a:p>
            <a:pPr marL="342900" indent="-342900">
              <a:buAutoNum type="alphaLcParenR"/>
            </a:pPr>
            <a:r>
              <a:rPr lang="pt-BR" dirty="0"/>
              <a:t>R= 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</a:rPr>
              <a:t>Deve haver </a:t>
            </a:r>
            <a:r>
              <a:rPr lang="pt-BR" dirty="0">
                <a:solidFill>
                  <a:srgbClr val="FF0000"/>
                </a:solidFill>
              </a:rPr>
              <a:t>outras coisas na vida de um gato, 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</a:rPr>
              <a:t>mas</a:t>
            </a:r>
            <a:r>
              <a:rPr lang="pt-BR" dirty="0">
                <a:solidFill>
                  <a:srgbClr val="FF0000"/>
                </a:solidFill>
              </a:rPr>
              <a:t> eu 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</a:rPr>
              <a:t>espero</a:t>
            </a:r>
            <a:r>
              <a:rPr lang="pt-BR" dirty="0">
                <a:solidFill>
                  <a:srgbClr val="FF0000"/>
                </a:solidFill>
              </a:rPr>
              <a:t> que não.</a:t>
            </a:r>
          </a:p>
          <a:p>
            <a:pPr marL="342900" indent="-342900">
              <a:buAutoNum type="alphaLcParenR"/>
            </a:pPr>
            <a:r>
              <a:rPr lang="pt-BR" dirty="0"/>
              <a:t>R = </a:t>
            </a:r>
            <a:r>
              <a:rPr lang="pt-BR" dirty="0">
                <a:solidFill>
                  <a:srgbClr val="FF0000"/>
                </a:solidFill>
              </a:rPr>
              <a:t>duas orações. Sim, pois são independentes sintaticamente.</a:t>
            </a:r>
          </a:p>
          <a:p>
            <a:pPr marL="342900" indent="-342900">
              <a:buAutoNum type="alphaLcParenR"/>
            </a:pPr>
            <a:r>
              <a:rPr lang="pt-BR" dirty="0"/>
              <a:t>R = </a:t>
            </a:r>
            <a:r>
              <a:rPr lang="pt-BR" dirty="0">
                <a:solidFill>
                  <a:srgbClr val="FF0000"/>
                </a:solidFill>
              </a:rPr>
              <a:t>conjunção adversativa, oposição.</a:t>
            </a:r>
          </a:p>
          <a:p>
            <a:endParaRPr lang="pt-BR" dirty="0"/>
          </a:p>
          <a:p>
            <a:r>
              <a:rPr lang="pt-BR" dirty="0"/>
              <a:t>7.</a:t>
            </a:r>
          </a:p>
          <a:p>
            <a:r>
              <a:rPr lang="pt-BR" dirty="0"/>
              <a:t>a) R=</a:t>
            </a:r>
            <a:r>
              <a:rPr lang="pt-BR" dirty="0">
                <a:solidFill>
                  <a:srgbClr val="FF0000"/>
                </a:solidFill>
              </a:rPr>
              <a:t> mas, no entanto.</a:t>
            </a:r>
            <a:endParaRPr lang="pt-BR" dirty="0"/>
          </a:p>
          <a:p>
            <a:r>
              <a:rPr lang="pt-BR" dirty="0"/>
              <a:t>b) R= </a:t>
            </a:r>
            <a:r>
              <a:rPr lang="pt-BR" dirty="0">
                <a:solidFill>
                  <a:srgbClr val="FF0000"/>
                </a:solidFill>
              </a:rPr>
              <a:t>também, e</a:t>
            </a:r>
          </a:p>
          <a:p>
            <a:endParaRPr lang="pt-BR" dirty="0"/>
          </a:p>
          <a:p>
            <a:r>
              <a:rPr lang="pt-BR" dirty="0"/>
              <a:t>8. a) R= </a:t>
            </a:r>
            <a:r>
              <a:rPr lang="pt-BR" dirty="0">
                <a:solidFill>
                  <a:srgbClr val="FF0000"/>
                </a:solidFill>
              </a:rPr>
              <a:t>conclusão</a:t>
            </a:r>
          </a:p>
          <a:p>
            <a:r>
              <a:rPr lang="pt-BR" dirty="0"/>
              <a:t>    b) R= </a:t>
            </a:r>
            <a:r>
              <a:rPr lang="pt-BR" dirty="0">
                <a:solidFill>
                  <a:srgbClr val="FF0000"/>
                </a:solidFill>
              </a:rPr>
              <a:t>“não serve para consumo ou irrigação.”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9234FCB-9B18-46F6-A58C-BD0361909B61}"/>
              </a:ext>
            </a:extLst>
          </p:cNvPr>
          <p:cNvSpPr txBox="1"/>
          <p:nvPr/>
        </p:nvSpPr>
        <p:spPr>
          <a:xfrm>
            <a:off x="8172450" y="6219825"/>
            <a:ext cx="339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Para 5ª feira: 54, 55, 56.</a:t>
            </a:r>
          </a:p>
        </p:txBody>
      </p:sp>
    </p:spTree>
    <p:extLst>
      <p:ext uri="{BB962C8B-B14F-4D97-AF65-F5344CB8AC3E}">
        <p14:creationId xmlns:p14="http://schemas.microsoft.com/office/powerpoint/2010/main" val="2493366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383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Integral</vt:lpstr>
      <vt:lpstr>Português – 7º ano  aulas do dia 18 e 21/09</vt:lpstr>
      <vt:lpstr>ATIVIDADE 1 – 3º TRIMESTRE</vt:lpstr>
      <vt:lpstr>Apresentação do PowerPoint</vt:lpstr>
      <vt:lpstr>CADERNO DE ATIVIDADES</vt:lpstr>
      <vt:lpstr>CADERNO DE ATIVIDADES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– 7º ano  aulas do dia 18 e 21/09</dc:title>
  <dc:creator>CHRISTINA ALMEIDA</dc:creator>
  <cp:lastModifiedBy>CHRISTINA ALMEIDA</cp:lastModifiedBy>
  <cp:revision>1</cp:revision>
  <dcterms:created xsi:type="dcterms:W3CDTF">2020-09-21T13:58:29Z</dcterms:created>
  <dcterms:modified xsi:type="dcterms:W3CDTF">2020-09-21T14:04:33Z</dcterms:modified>
</cp:coreProperties>
</file>