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5" r:id="rId4"/>
    <p:sldId id="278" r:id="rId5"/>
    <p:sldId id="277" r:id="rId6"/>
    <p:sldId id="279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525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61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2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96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07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79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1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06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921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37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0468AE-9B83-443D-9DF1-03FB9588222C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47DA86-2310-4277-8ACC-4869492B9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58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20898-77FB-4BE8-AF79-F18E224AD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0" y="2092410"/>
            <a:ext cx="9201665" cy="333398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Português –7º ano 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6C396-8AC1-4CB9-8AD6-950F1C385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564721"/>
            <a:ext cx="4036540" cy="146304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PROFESSORA CHRISTINA ALMEIDA</a:t>
            </a:r>
          </a:p>
        </p:txBody>
      </p:sp>
    </p:spTree>
    <p:extLst>
      <p:ext uri="{BB962C8B-B14F-4D97-AF65-F5344CB8AC3E}">
        <p14:creationId xmlns:p14="http://schemas.microsoft.com/office/powerpoint/2010/main" val="140020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381E1-A0F9-4CB0-A578-97E6598E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CADERNO DE ATIVIDADES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0BA28EB9-B9B4-4944-B9E7-0C61D5AA0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35" y="768350"/>
            <a:ext cx="3394627" cy="5043487"/>
          </a:xfr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6ED93EB-5F86-4F1A-AE96-499722438C77}"/>
              </a:ext>
            </a:extLst>
          </p:cNvPr>
          <p:cNvSpPr txBox="1"/>
          <p:nvPr/>
        </p:nvSpPr>
        <p:spPr>
          <a:xfrm>
            <a:off x="3781425" y="704850"/>
            <a:ext cx="63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PÁGINA 54, 55 e 56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0F1CEB-B839-45C9-A978-BF99999E9C4F}"/>
              </a:ext>
            </a:extLst>
          </p:cNvPr>
          <p:cNvSpPr txBox="1"/>
          <p:nvPr/>
        </p:nvSpPr>
        <p:spPr>
          <a:xfrm>
            <a:off x="3707026" y="1276865"/>
            <a:ext cx="7646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9) a) R= O fato de Úrsula ser uma  elefanta e não uma menina. </a:t>
            </a:r>
          </a:p>
          <a:p>
            <a:endParaRPr lang="pt-BR" dirty="0"/>
          </a:p>
          <a:p>
            <a:r>
              <a:rPr lang="pt-BR" dirty="0"/>
              <a:t>b) I. Quatro orações.</a:t>
            </a:r>
          </a:p>
          <a:p>
            <a:r>
              <a:rPr lang="pt-BR" dirty="0"/>
              <a:t>II. 1ª - assindética / 2ª - assindética / 3ª - assindética – 4ª - sindética</a:t>
            </a:r>
          </a:p>
          <a:p>
            <a:pPr marL="400050" indent="-400050">
              <a:buAutoNum type="romanUcPeriod" startAt="3"/>
            </a:pPr>
            <a:r>
              <a:rPr lang="pt-BR" dirty="0"/>
              <a:t>Oração Coordenada Sindética Aditiva.</a:t>
            </a:r>
          </a:p>
          <a:p>
            <a:endParaRPr lang="pt-BR" dirty="0"/>
          </a:p>
          <a:p>
            <a:r>
              <a:rPr lang="pt-BR" dirty="0"/>
              <a:t>10. a) Ele está escrevendo, estudando, trabalhando.</a:t>
            </a:r>
          </a:p>
          <a:p>
            <a:r>
              <a:rPr lang="pt-BR" dirty="0"/>
              <a:t>           Ele chegou, sentou, abriu seu livro, fez o exercício.</a:t>
            </a:r>
          </a:p>
          <a:p>
            <a:endParaRPr lang="pt-BR" dirty="0"/>
          </a:p>
          <a:p>
            <a:r>
              <a:rPr lang="pt-BR" dirty="0"/>
              <a:t>b) Eles estão discutindo, porém se entenderam depois.</a:t>
            </a:r>
          </a:p>
          <a:p>
            <a:r>
              <a:rPr lang="pt-BR" dirty="0"/>
              <a:t>     Eles estão conversando, mas se desentenderam.</a:t>
            </a:r>
          </a:p>
          <a:p>
            <a:endParaRPr lang="pt-BR" dirty="0"/>
          </a:p>
          <a:p>
            <a:r>
              <a:rPr lang="pt-BR" dirty="0"/>
              <a:t>c) Elas estavam juntas, portanto gostavam umas das outras.</a:t>
            </a:r>
          </a:p>
          <a:p>
            <a:r>
              <a:rPr lang="pt-BR" dirty="0"/>
              <a:t>                                         por isso, estavam conversando.</a:t>
            </a:r>
          </a:p>
          <a:p>
            <a:endParaRPr lang="pt-BR" dirty="0"/>
          </a:p>
          <a:p>
            <a:r>
              <a:rPr lang="pt-BR" dirty="0"/>
              <a:t>d) Mãe e filha ora cozinhavam ora conversavam.</a:t>
            </a:r>
          </a:p>
          <a:p>
            <a:r>
              <a:rPr lang="pt-BR" dirty="0"/>
              <a:t>     Elas não sabiam se cozinhavam ou conversavam.</a:t>
            </a:r>
          </a:p>
        </p:txBody>
      </p:sp>
    </p:spTree>
    <p:extLst>
      <p:ext uri="{BB962C8B-B14F-4D97-AF65-F5344CB8AC3E}">
        <p14:creationId xmlns:p14="http://schemas.microsoft.com/office/powerpoint/2010/main" val="367349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20D35F-9519-4DE9-BACF-8118638D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90888"/>
            <a:ext cx="7014972" cy="5817838"/>
          </a:xfrm>
        </p:spPr>
      </p:pic>
    </p:spTree>
    <p:extLst>
      <p:ext uri="{BB962C8B-B14F-4D97-AF65-F5344CB8AC3E}">
        <p14:creationId xmlns:p14="http://schemas.microsoft.com/office/powerpoint/2010/main" val="63627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E2CD7-83C7-4F4B-8EA0-9012FE5E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39323"/>
          </a:xfrm>
        </p:spPr>
        <p:txBody>
          <a:bodyPr/>
          <a:lstStyle/>
          <a:p>
            <a:r>
              <a:rPr lang="pt-BR" dirty="0"/>
              <a:t>EXERCÍCIOS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100DB4F-25AA-43C6-9003-68615E768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16" y="1599823"/>
            <a:ext cx="9974179" cy="471270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EF85819-B81E-461B-A86C-138ADEFCF531}"/>
              </a:ext>
            </a:extLst>
          </p:cNvPr>
          <p:cNvSpPr txBox="1"/>
          <p:nvPr/>
        </p:nvSpPr>
        <p:spPr>
          <a:xfrm>
            <a:off x="3503596" y="2290813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PORQUE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BABB656-986A-4868-B16F-CD5965C203EC}"/>
              </a:ext>
            </a:extLst>
          </p:cNvPr>
          <p:cNvSpPr txBox="1"/>
          <p:nvPr/>
        </p:nvSpPr>
        <p:spPr>
          <a:xfrm>
            <a:off x="4254366" y="2849078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 QUÊ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2B0106-7940-456D-8D59-CEE04BAE7EA3}"/>
              </a:ext>
            </a:extLst>
          </p:cNvPr>
          <p:cNvSpPr txBox="1"/>
          <p:nvPr/>
        </p:nvSpPr>
        <p:spPr>
          <a:xfrm>
            <a:off x="4697128" y="3429000"/>
            <a:ext cx="200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PORQUE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8BBF26-88D1-4D71-A1B2-6FF3DC75C019}"/>
              </a:ext>
            </a:extLst>
          </p:cNvPr>
          <p:cNvSpPr txBox="1"/>
          <p:nvPr/>
        </p:nvSpPr>
        <p:spPr>
          <a:xfrm>
            <a:off x="2377440" y="3927107"/>
            <a:ext cx="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PORQUÊ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73F6CD-DA90-4E3E-AA6A-7A4A53EA4FA5}"/>
              </a:ext>
            </a:extLst>
          </p:cNvPr>
          <p:cNvSpPr txBox="1"/>
          <p:nvPr/>
        </p:nvSpPr>
        <p:spPr>
          <a:xfrm>
            <a:off x="1232034" y="4494998"/>
            <a:ext cx="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 QUE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7C3B46-68F6-4161-8A8F-786BA207A5BA}"/>
              </a:ext>
            </a:extLst>
          </p:cNvPr>
          <p:cNvSpPr txBox="1"/>
          <p:nvPr/>
        </p:nvSpPr>
        <p:spPr>
          <a:xfrm>
            <a:off x="1299411" y="5082139"/>
            <a:ext cx="120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POR QUE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F9B274-C062-4B3B-B532-A67B88DF90AD}"/>
              </a:ext>
            </a:extLst>
          </p:cNvPr>
          <p:cNvSpPr txBox="1"/>
          <p:nvPr/>
        </p:nvSpPr>
        <p:spPr>
          <a:xfrm>
            <a:off x="8527983" y="5626755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PORQUE</a:t>
            </a:r>
          </a:p>
        </p:txBody>
      </p:sp>
    </p:spTree>
    <p:extLst>
      <p:ext uri="{BB962C8B-B14F-4D97-AF65-F5344CB8AC3E}">
        <p14:creationId xmlns:p14="http://schemas.microsoft.com/office/powerpoint/2010/main" val="385381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437DE-039E-42DE-AC23-AD4E3868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32" y="255415"/>
            <a:ext cx="10058400" cy="848455"/>
          </a:xfrm>
        </p:spPr>
        <p:txBody>
          <a:bodyPr>
            <a:normAutofit/>
          </a:bodyPr>
          <a:lstStyle/>
          <a:p>
            <a:r>
              <a:rPr lang="pt-BR" dirty="0"/>
              <a:t>Correção – livro – página 268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791182-077D-4805-9C25-81D96001C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8" y="1103871"/>
            <a:ext cx="4141725" cy="5338118"/>
          </a:xfrm>
        </p:spPr>
      </p:pic>
    </p:spTree>
    <p:extLst>
      <p:ext uri="{BB962C8B-B14F-4D97-AF65-F5344CB8AC3E}">
        <p14:creationId xmlns:p14="http://schemas.microsoft.com/office/powerpoint/2010/main" val="240169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87800-969B-4D61-A937-6B121175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7177"/>
            <a:ext cx="10058400" cy="691936"/>
          </a:xfrm>
        </p:spPr>
        <p:txBody>
          <a:bodyPr>
            <a:normAutofit fontScale="90000"/>
          </a:bodyPr>
          <a:lstStyle/>
          <a:p>
            <a:r>
              <a:rPr lang="pt-BR" dirty="0"/>
              <a:t>Correção – livro – páginas 270/271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17B6CE2-5466-4B2A-9D77-1D9883FDF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7" y="939113"/>
            <a:ext cx="5749836" cy="560173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788DF77-2C0B-4D1C-9775-A053B5B67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48" y="939113"/>
            <a:ext cx="6087325" cy="31056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E0D07FE-34BC-49A3-8B1D-706EE4844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48" y="4044778"/>
            <a:ext cx="6087325" cy="25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5E6EAD1-4395-45D7-BCA0-3AFAA8752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296562"/>
            <a:ext cx="5494637" cy="6219568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DBB4AB-BA64-472A-B375-E51EAD9C7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63" y="891734"/>
            <a:ext cx="6697010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34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339</TotalTime>
  <Words>171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Português –7º ano  </vt:lpstr>
      <vt:lpstr>CADERNO DE ATIVIDADES</vt:lpstr>
      <vt:lpstr>Apresentação do PowerPoint</vt:lpstr>
      <vt:lpstr>EXERCÍCIOS</vt:lpstr>
      <vt:lpstr>Correção – livro – página 268</vt:lpstr>
      <vt:lpstr>Correção – livro – páginas 270/271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Português –7º ano</dc:title>
  <dc:creator>CHRISTINA ALMEIDA</dc:creator>
  <cp:lastModifiedBy>CHRISTINA ALMEIDA</cp:lastModifiedBy>
  <cp:revision>4</cp:revision>
  <dcterms:created xsi:type="dcterms:W3CDTF">2020-09-30T14:03:23Z</dcterms:created>
  <dcterms:modified xsi:type="dcterms:W3CDTF">2020-09-30T19:42:27Z</dcterms:modified>
</cp:coreProperties>
</file>