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89E5F0-5844-47AA-A535-2EE1E74E0461}" v="130" dt="2020-10-09T00:26:50.042"/>
    <p1510:client id="{E424482A-B738-4A64-A6B5-32456B895E93}" v="189" dt="2020-10-09T00:40:52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selle Andrade" userId="b3758d78ba3e23e0" providerId="Windows Live" clId="Web-{0689E5F0-5844-47AA-A535-2EE1E74E0461}"/>
    <pc:docChg chg="mod addSld delSld modSld addMainMaster delMainMaster modMainMaster setSldSz">
      <pc:chgData name="Giselle Andrade" userId="b3758d78ba3e23e0" providerId="Windows Live" clId="Web-{0689E5F0-5844-47AA-A535-2EE1E74E0461}" dt="2020-10-09T00:26:50.042" v="127" actId="20577"/>
      <pc:docMkLst>
        <pc:docMk/>
      </pc:docMkLst>
      <pc:sldChg chg="modSp mod modClrScheme chgLayout">
        <pc:chgData name="Giselle Andrade" userId="b3758d78ba3e23e0" providerId="Windows Live" clId="Web-{0689E5F0-5844-47AA-A535-2EE1E74E0461}" dt="2020-10-09T00:26:50.042" v="126" actId="20577"/>
        <pc:sldMkLst>
          <pc:docMk/>
          <pc:sldMk cId="4262868419" sldId="256"/>
        </pc:sldMkLst>
        <pc:spChg chg="mod ord">
          <ac:chgData name="Giselle Andrade" userId="b3758d78ba3e23e0" providerId="Windows Live" clId="Web-{0689E5F0-5844-47AA-A535-2EE1E74E0461}" dt="2020-10-09T00:26:50.042" v="126" actId="20577"/>
          <ac:spMkLst>
            <pc:docMk/>
            <pc:sldMk cId="4262868419" sldId="256"/>
            <ac:spMk id="2" creationId="{70752FD7-76EF-4EBF-8807-5A08A9C8EA09}"/>
          </ac:spMkLst>
        </pc:spChg>
        <pc:spChg chg="mod ord">
          <ac:chgData name="Giselle Andrade" userId="b3758d78ba3e23e0" providerId="Windows Live" clId="Web-{0689E5F0-5844-47AA-A535-2EE1E74E0461}" dt="2020-10-09T00:26:17.011" v="111"/>
          <ac:spMkLst>
            <pc:docMk/>
            <pc:sldMk cId="4262868419" sldId="256"/>
            <ac:spMk id="3" creationId="{F4C8D8C1-1062-49B2-BB56-D9F8E5DA6EB6}"/>
          </ac:spMkLst>
        </pc:spChg>
      </pc:sldChg>
      <pc:sldChg chg="addSp delSp modSp new del">
        <pc:chgData name="Giselle Andrade" userId="b3758d78ba3e23e0" providerId="Windows Live" clId="Web-{0689E5F0-5844-47AA-A535-2EE1E74E0461}" dt="2020-10-09T00:23:37.902" v="51"/>
        <pc:sldMkLst>
          <pc:docMk/>
          <pc:sldMk cId="3127309461" sldId="257"/>
        </pc:sldMkLst>
        <pc:spChg chg="mod">
          <ac:chgData name="Giselle Andrade" userId="b3758d78ba3e23e0" providerId="Windows Live" clId="Web-{0689E5F0-5844-47AA-A535-2EE1E74E0461}" dt="2020-10-09T00:23:35.417" v="50" actId="1076"/>
          <ac:spMkLst>
            <pc:docMk/>
            <pc:sldMk cId="3127309461" sldId="257"/>
            <ac:spMk id="3" creationId="{A04A0723-81E3-45BC-8D21-56312EF51ECF}"/>
          </ac:spMkLst>
        </pc:spChg>
        <pc:spChg chg="add del">
          <ac:chgData name="Giselle Andrade" userId="b3758d78ba3e23e0" providerId="Windows Live" clId="Web-{0689E5F0-5844-47AA-A535-2EE1E74E0461}" dt="2020-10-09T00:23:34.214" v="49"/>
          <ac:spMkLst>
            <pc:docMk/>
            <pc:sldMk cId="3127309461" sldId="257"/>
            <ac:spMk id="4" creationId="{7C734B5F-3D3F-41DF-A25E-0373CBF2A537}"/>
          </ac:spMkLst>
        </pc:spChg>
      </pc:sldChg>
      <pc:sldMasterChg chg="del delSldLayout">
        <pc:chgData name="Giselle Andrade" userId="b3758d78ba3e23e0" providerId="Windows Live" clId="Web-{0689E5F0-5844-47AA-A535-2EE1E74E0461}" dt="2020-10-09T00:24:03.839" v="98"/>
        <pc:sldMasterMkLst>
          <pc:docMk/>
          <pc:sldMasterMk cId="0" sldId="2147483648"/>
        </pc:sldMasterMkLst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modSp add del addSldLayout delSldLayout modSldLayout">
        <pc:chgData name="Giselle Andrade" userId="b3758d78ba3e23e0" providerId="Windows Live" clId="Web-{0689E5F0-5844-47AA-A535-2EE1E74E0461}" dt="2020-10-09T00:24:28.527" v="100"/>
        <pc:sldMasterMkLst>
          <pc:docMk/>
          <pc:sldMasterMk cId="363737202" sldId="2147483660"/>
        </pc:sldMasterMkLst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2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3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4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5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6" creationId="{00000000-0000-0000-0000-000000000000}"/>
          </ac:spMkLst>
        </pc:sp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603692144" sldId="2147483661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6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603692144" sldId="2147483661"/>
              <ac:grpSpMk id="9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603692144" sldId="2147483661"/>
              <ac:grpSpMk id="89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590122102" sldId="2147483662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590122102" sldId="2147483662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590122102" sldId="2147483662"/>
              <ac:spMk id="3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590122102" sldId="2147483662"/>
              <ac:grpSpMk id="27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590122102" sldId="2147483662"/>
              <ac:grpSpMk id="80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914186732" sldId="2147483663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6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14186732" sldId="2147483663"/>
              <ac:grpSpMk id="9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14186732" sldId="2147483663"/>
              <ac:grpSpMk id="77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969562143" sldId="2147483664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6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7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69562143" sldId="2147483664"/>
              <ac:grpSpMk id="37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69562143" sldId="2147483664"/>
              <ac:grpSpMk id="59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3587158088" sldId="2147483665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6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7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8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9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3587158088" sldId="2147483665"/>
              <ac:grpSpMk id="39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3587158088" sldId="2147483665"/>
              <ac:grpSpMk id="61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400886929" sldId="2147483666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00886929" sldId="2147483666"/>
              <ac:spMk id="2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400886929" sldId="2147483666"/>
              <ac:grpSpMk id="24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400886929" sldId="2147483666"/>
              <ac:grpSpMk id="77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461827082" sldId="2147483667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61827082" sldId="2147483667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61827082" sldId="2147483667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61827082" sldId="2147483667"/>
              <ac:spMk id="4" creationId="{00000000-0000-0000-0000-000000000000}"/>
            </ac:spMkLst>
          </pc:s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1223809897" sldId="2147483668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1223809897" sldId="2147483668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1223809897" sldId="2147483668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1223809897" sldId="2147483668"/>
              <ac:spMk id="4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1223809897" sldId="2147483668"/>
              <ac:grpSpMk id="21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1223809897" sldId="2147483668"/>
              <ac:grpSpMk id="74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959233087" sldId="2147483669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6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7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959233087" sldId="2147483669"/>
              <ac:grpSpMk id="73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959233087" sldId="2147483669"/>
              <ac:grpSpMk id="76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665678146" sldId="2147483670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665678146" sldId="2147483670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665678146" sldId="2147483670"/>
              <ac:spMk id="3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665678146" sldId="2147483670"/>
              <ac:grpSpMk id="22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665678146" sldId="2147483670"/>
              <ac:grpSpMk id="75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372358070" sldId="2147483671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6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372358070" sldId="2147483671"/>
              <ac:grpSpMk id="22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372358070" sldId="2147483671"/>
              <ac:grpSpMk id="75" creationId="{00000000-0000-0000-0000-000000000000}"/>
            </ac:grpSpMkLst>
          </pc:grpChg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06.589" v="103"/>
        <pc:sldMasterMkLst>
          <pc:docMk/>
          <pc:sldMasterMk cId="33885171" sldId="2147483672"/>
        </pc:sldMasterMkLst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3003638053" sldId="214748367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092927447" sldId="214748367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961220973" sldId="214748367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93660388" sldId="214748367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2141452" sldId="214748367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2970111072" sldId="214748367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207530313" sldId="214748367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3610693719" sldId="214748368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268627610" sldId="214748368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450184563" sldId="214748368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160468888" sldId="2147483683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15.667" v="104"/>
        <pc:sldMasterMkLst>
          <pc:docMk/>
          <pc:sldMasterMk cId="648398047" sldId="2147483684"/>
        </pc:sldMasterMkLst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3813870335" sldId="214748368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724424964" sldId="214748368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46478612" sldId="214748368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851692428" sldId="214748368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820342332" sldId="214748368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538904998" sldId="214748369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568742800" sldId="214748369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181109723" sldId="214748369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070249398" sldId="214748369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368905971" sldId="214748369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58312256" sldId="214748369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860140151" sldId="214748369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3177214912" sldId="214748369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65164729" sldId="214748369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787589604" sldId="214748369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633649269" sldId="214748370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090477986" sldId="2147483701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23.636" v="105"/>
        <pc:sldMasterMkLst>
          <pc:docMk/>
          <pc:sldMasterMk cId="1374248992" sldId="2147483702"/>
        </pc:sldMasterMkLst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795057590" sldId="214748370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522728217" sldId="214748370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873111080" sldId="214748370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1880191381" sldId="214748370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257221562" sldId="214748370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1180494025" sldId="214748370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469090124" sldId="214748370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361297495" sldId="214748371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274428094" sldId="214748371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80958791" sldId="214748371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360784680" sldId="214748371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567156452" sldId="214748371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71529010" sldId="214748371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118546857" sldId="214748371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879692455" sldId="214748371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644697150" sldId="214748371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1179909215" sldId="2147483719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37.058" v="106"/>
        <pc:sldMasterMkLst>
          <pc:docMk/>
          <pc:sldMasterMk cId="3065754573" sldId="2147483720"/>
        </pc:sldMasterMkLst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488612137" sldId="214748372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912576012" sldId="214748372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037719569" sldId="214748372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496896698" sldId="214748372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377991799" sldId="214748372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85820659" sldId="214748372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847396875" sldId="214748372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3846355740" sldId="214748372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404256300" sldId="214748372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337819148" sldId="214748373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528047693" sldId="2147483731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50.573" v="107"/>
        <pc:sldMasterMkLst>
          <pc:docMk/>
          <pc:sldMasterMk cId="1230213437" sldId="2147483732"/>
        </pc:sldMasterMkLst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2028557500" sldId="214748373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519706598" sldId="214748373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332121528" sldId="214748373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14817438" sldId="214748373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1739036644" sldId="214748373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733700446" sldId="214748373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1668899441" sldId="214748373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1440105574" sldId="214748374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091270977" sldId="214748374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426719224" sldId="214748374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579380299" sldId="2147483743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56.229" v="108"/>
        <pc:sldMasterMkLst>
          <pc:docMk/>
          <pc:sldMasterMk cId="3936979389" sldId="2147483744"/>
        </pc:sldMasterMkLst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522239105" sldId="214748374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1248506965" sldId="214748374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989917717" sldId="214748374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4231211610" sldId="214748374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3403100548" sldId="214748374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735621925" sldId="214748375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945218034" sldId="214748375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801551405" sldId="214748375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3803296183" sldId="214748375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571409789" sldId="214748375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800055203" sldId="214748375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668501697" sldId="214748375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4097078483" sldId="214748375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1547225766" sldId="214748375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3941794810" sldId="214748375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1818234180" sldId="214748376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786346796" sldId="2147483761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6:11.604" v="110"/>
        <pc:sldMasterMkLst>
          <pc:docMk/>
          <pc:sldMasterMk cId="2591863489" sldId="2147483762"/>
        </pc:sldMasterMkLst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4189542807" sldId="214748376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808512118" sldId="214748376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045144345" sldId="214748376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539218673" sldId="214748376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895195180" sldId="214748376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006186162" sldId="214748376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695776470" sldId="214748376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234169735" sldId="214748377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536946021" sldId="214748377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541913438" sldId="214748377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713270740" sldId="214748377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4217269923" sldId="214748377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151220922" sldId="214748377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420864972" sldId="214748377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1048681384" sldId="214748377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1317695102" sldId="214748377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613128839" sldId="2147483779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6:17.011" v="111"/>
        <pc:sldMasterMkLst>
          <pc:docMk/>
          <pc:sldMasterMk cId="1746595521" sldId="2147483780"/>
        </pc:sldMasterMkLst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2980175524" sldId="214748378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2138870542" sldId="214748378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610103340" sldId="214748378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639110482" sldId="214748378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554239405" sldId="214748378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777723479" sldId="214748378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208851532" sldId="214748378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396527192" sldId="214748378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447430927" sldId="214748378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2662057934" sldId="214748379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347342592" sldId="214748379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4221840589" sldId="214748379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675018078" sldId="214748379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921864623" sldId="214748379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291750769" sldId="214748379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245506824" sldId="214748379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858697776" sldId="2147483797"/>
          </pc:sldLayoutMkLst>
        </pc:sldLayoutChg>
      </pc:sldMasterChg>
      <pc:sldMasterChg chg="add addSldLayout modSldLayout">
        <pc:chgData name="Giselle Andrade" userId="b3758d78ba3e23e0" providerId="Windows Live" clId="Web-{0689E5F0-5844-47AA-A535-2EE1E74E0461}" dt="2020-10-09T00:26:17.011" v="111"/>
        <pc:sldMasterMkLst>
          <pc:docMk/>
          <pc:sldMasterMk cId="1342449913" sldId="2147483798"/>
        </pc:sldMasterMkLst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1753705136" sldId="2147483799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434377489" sldId="2147483800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277950175" sldId="2147483801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414937124" sldId="2147483802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937834182" sldId="2147483803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651441750" sldId="2147483804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025052644" sldId="2147483805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163724313" sldId="2147483806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296630584" sldId="2147483807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965872462" sldId="2147483808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4081995845" sldId="2147483809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509208760" sldId="2147483810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1517658648" sldId="2147483811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470885336" sldId="2147483812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1909555595" sldId="2147483813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707866144" sldId="2147483814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93697366" sldId="2147483815"/>
          </pc:sldLayoutMkLst>
        </pc:sldLayoutChg>
      </pc:sldMasterChg>
    </pc:docChg>
  </pc:docChgLst>
  <pc:docChgLst>
    <pc:chgData name="Giselle Andrade" userId="b3758d78ba3e23e0" providerId="Windows Live" clId="Web-{E424482A-B738-4A64-A6B5-32456B895E93}"/>
    <pc:docChg chg="addSld delSld modSld">
      <pc:chgData name="Giselle Andrade" userId="b3758d78ba3e23e0" providerId="Windows Live" clId="Web-{E424482A-B738-4A64-A6B5-32456B895E93}" dt="2020-10-09T00:40:51.290" v="184" actId="20577"/>
      <pc:docMkLst>
        <pc:docMk/>
      </pc:docMkLst>
      <pc:sldChg chg="modSp">
        <pc:chgData name="Giselle Andrade" userId="b3758d78ba3e23e0" providerId="Windows Live" clId="Web-{E424482A-B738-4A64-A6B5-32456B895E93}" dt="2020-10-09T00:32:22.261" v="70" actId="20577"/>
        <pc:sldMkLst>
          <pc:docMk/>
          <pc:sldMk cId="4262868419" sldId="256"/>
        </pc:sldMkLst>
        <pc:spChg chg="mod">
          <ac:chgData name="Giselle Andrade" userId="b3758d78ba3e23e0" providerId="Windows Live" clId="Web-{E424482A-B738-4A64-A6B5-32456B895E93}" dt="2020-10-09T00:31:27.309" v="59" actId="14100"/>
          <ac:spMkLst>
            <pc:docMk/>
            <pc:sldMk cId="4262868419" sldId="256"/>
            <ac:spMk id="2" creationId="{70752FD7-76EF-4EBF-8807-5A08A9C8EA09}"/>
          </ac:spMkLst>
        </pc:spChg>
        <pc:spChg chg="mod">
          <ac:chgData name="Giselle Andrade" userId="b3758d78ba3e23e0" providerId="Windows Live" clId="Web-{E424482A-B738-4A64-A6B5-32456B895E93}" dt="2020-10-09T00:32:22.261" v="70" actId="20577"/>
          <ac:spMkLst>
            <pc:docMk/>
            <pc:sldMk cId="4262868419" sldId="256"/>
            <ac:spMk id="3" creationId="{F4C8D8C1-1062-49B2-BB56-D9F8E5DA6EB6}"/>
          </ac:spMkLst>
        </pc:spChg>
      </pc:sldChg>
      <pc:sldChg chg="modSp new">
        <pc:chgData name="Giselle Andrade" userId="b3758d78ba3e23e0" providerId="Windows Live" clId="Web-{E424482A-B738-4A64-A6B5-32456B895E93}" dt="2020-10-09T00:38:17.072" v="127" actId="20577"/>
        <pc:sldMkLst>
          <pc:docMk/>
          <pc:sldMk cId="3193081713" sldId="257"/>
        </pc:sldMkLst>
        <pc:spChg chg="mod">
          <ac:chgData name="Giselle Andrade" userId="b3758d78ba3e23e0" providerId="Windows Live" clId="Web-{E424482A-B738-4A64-A6B5-32456B895E93}" dt="2020-10-09T00:34:15.370" v="81" actId="14100"/>
          <ac:spMkLst>
            <pc:docMk/>
            <pc:sldMk cId="3193081713" sldId="257"/>
            <ac:spMk id="2" creationId="{E81A06D7-349F-4E95-9E5B-CA836BD3B7A1}"/>
          </ac:spMkLst>
        </pc:spChg>
        <pc:spChg chg="mod">
          <ac:chgData name="Giselle Andrade" userId="b3758d78ba3e23e0" providerId="Windows Live" clId="Web-{E424482A-B738-4A64-A6B5-32456B895E93}" dt="2020-10-09T00:38:17.072" v="127" actId="20577"/>
          <ac:spMkLst>
            <pc:docMk/>
            <pc:sldMk cId="3193081713" sldId="257"/>
            <ac:spMk id="3" creationId="{7B713D65-8274-4EE1-9599-01345C0C1DA9}"/>
          </ac:spMkLst>
        </pc:spChg>
      </pc:sldChg>
      <pc:sldChg chg="delSp modSp new">
        <pc:chgData name="Giselle Andrade" userId="b3758d78ba3e23e0" providerId="Windows Live" clId="Web-{E424482A-B738-4A64-A6B5-32456B895E93}" dt="2020-10-09T00:40:51.274" v="183" actId="20577"/>
        <pc:sldMkLst>
          <pc:docMk/>
          <pc:sldMk cId="1631171798" sldId="258"/>
        </pc:sldMkLst>
        <pc:spChg chg="del mod">
          <ac:chgData name="Giselle Andrade" userId="b3758d78ba3e23e0" providerId="Windows Live" clId="Web-{E424482A-B738-4A64-A6B5-32456B895E93}" dt="2020-10-09T00:39:30.650" v="144"/>
          <ac:spMkLst>
            <pc:docMk/>
            <pc:sldMk cId="1631171798" sldId="258"/>
            <ac:spMk id="2" creationId="{2C4D45C3-549D-4C23-AC27-AD492D52E97C}"/>
          </ac:spMkLst>
        </pc:spChg>
        <pc:spChg chg="mod">
          <ac:chgData name="Giselle Andrade" userId="b3758d78ba3e23e0" providerId="Windows Live" clId="Web-{E424482A-B738-4A64-A6B5-32456B895E93}" dt="2020-10-09T00:40:51.274" v="183" actId="20577"/>
          <ac:spMkLst>
            <pc:docMk/>
            <pc:sldMk cId="1631171798" sldId="258"/>
            <ac:spMk id="3" creationId="{439DF25A-A7A5-4233-90CF-A7D0ED5373D4}"/>
          </ac:spMkLst>
        </pc:spChg>
      </pc:sldChg>
      <pc:sldChg chg="modSp new del">
        <pc:chgData name="Giselle Andrade" userId="b3758d78ba3e23e0" providerId="Windows Live" clId="Web-{E424482A-B738-4A64-A6B5-32456B895E93}" dt="2020-10-09T00:38:52.947" v="134"/>
        <pc:sldMkLst>
          <pc:docMk/>
          <pc:sldMk cId="3831681469" sldId="258"/>
        </pc:sldMkLst>
        <pc:spChg chg="mod">
          <ac:chgData name="Giselle Andrade" userId="b3758d78ba3e23e0" providerId="Windows Live" clId="Web-{E424482A-B738-4A64-A6B5-32456B895E93}" dt="2020-10-09T00:38:46.322" v="132" actId="20577"/>
          <ac:spMkLst>
            <pc:docMk/>
            <pc:sldMk cId="3831681469" sldId="258"/>
            <ac:spMk id="2" creationId="{D209C787-49EA-460B-A7FD-1DCAE859A1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="" xmlns:p14="http://schemas.microsoft.com/office/powerpoint/2010/main" val="175370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6587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1995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09208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7658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0885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9555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786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69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437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795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1493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783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144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505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6372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966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244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2578" y="1200263"/>
            <a:ext cx="6428445" cy="2112560"/>
          </a:xfrm>
        </p:spPr>
        <p:txBody>
          <a:bodyPr>
            <a:normAutofit/>
          </a:bodyPr>
          <a:lstStyle/>
          <a:p>
            <a:r>
              <a:rPr lang="tr-TR" b="1" dirty="0" err="1">
                <a:ea typeface="+mj-lt"/>
                <a:cs typeface="+mj-lt"/>
              </a:rPr>
              <a:t>Colégio</a:t>
            </a:r>
            <a:r>
              <a:rPr lang="tr-TR" b="1" dirty="0">
                <a:ea typeface="+mj-lt"/>
                <a:cs typeface="+mj-lt"/>
              </a:rPr>
              <a:t> HMS</a:t>
            </a:r>
            <a:br>
              <a:rPr lang="tr-TR" b="1" dirty="0">
                <a:ea typeface="+mj-lt"/>
                <a:cs typeface="+mj-lt"/>
              </a:rPr>
            </a:br>
            <a:endParaRPr lang="tr-TR" dirty="0">
              <a:ea typeface="+mj-lt"/>
              <a:cs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1031" y="3425006"/>
            <a:ext cx="6093242" cy="1364531"/>
          </a:xfrm>
        </p:spPr>
        <p:txBody>
          <a:bodyPr/>
          <a:lstStyle/>
          <a:p>
            <a:r>
              <a:rPr lang="tr-TR" sz="4800" dirty="0" err="1"/>
              <a:t>Prof</a:t>
            </a:r>
            <a:r>
              <a:rPr lang="tr-TR" sz="4800" dirty="0"/>
              <a:t>º.: </a:t>
            </a:r>
            <a:r>
              <a:rPr lang="tr-TR" sz="4800" dirty="0" err="1"/>
              <a:t>Marlon</a:t>
            </a:r>
            <a:r>
              <a:rPr lang="tr-TR" sz="4800" dirty="0"/>
              <a:t> </a:t>
            </a:r>
            <a:r>
              <a:rPr lang="tr-TR" sz="4800" dirty="0" err="1"/>
              <a:t>Mencari</a:t>
            </a:r>
            <a:endParaRPr lang="tr-TR" sz="4800" dirty="0" err="1">
              <a:ea typeface="+mn-lt"/>
              <a:cs typeface="+mn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26286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81A06D7-349F-4E95-9E5B-CA836BD3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87880"/>
          </a:xfrm>
        </p:spPr>
        <p:txBody>
          <a:bodyPr>
            <a:normAutofit fontScale="90000"/>
          </a:bodyPr>
          <a:lstStyle/>
          <a:p>
            <a:r>
              <a:rPr lang="pt-BR" sz="4400" dirty="0" smtClean="0"/>
              <a:t>A GRANDE POTÊNCIA EMERGENTE NO SÉCULO XIX</a:t>
            </a:r>
            <a:br>
              <a:rPr lang="pt-BR" sz="4400" dirty="0" smtClean="0"/>
            </a:br>
            <a:r>
              <a:rPr lang="pt-BR" sz="4800" b="1" dirty="0">
                <a:ea typeface="+mj-lt"/>
                <a:cs typeface="+mj-lt"/>
              </a:rPr>
              <a:t> 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B713D65-8274-4EE1-9599-01345C0C1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243643"/>
            <a:ext cx="7704667" cy="5288135"/>
          </a:xfrm>
        </p:spPr>
        <p:txBody>
          <a:bodyPr>
            <a:normAutofit/>
          </a:bodyPr>
          <a:lstStyle/>
          <a:p>
            <a:r>
              <a:rPr lang="pt-BR" dirty="0">
                <a:ea typeface="+mn-lt"/>
                <a:cs typeface="+mn-lt"/>
              </a:rPr>
              <a:t>   </a:t>
            </a:r>
            <a:r>
              <a:rPr lang="pt-BR" b="1" dirty="0" smtClean="0"/>
              <a:t>ESTADOS UNIDOS DA AMÉRICA</a:t>
            </a:r>
          </a:p>
          <a:p>
            <a:pPr>
              <a:buNone/>
            </a:pPr>
            <a:r>
              <a:rPr lang="pt-BR" dirty="0" smtClean="0"/>
              <a:t>      - </a:t>
            </a:r>
            <a:r>
              <a:rPr lang="pt-BR" dirty="0" smtClean="0"/>
              <a:t>Os Estados Unidos da América iniciaram seu processo de industrialização por volta de 1840.</a:t>
            </a:r>
          </a:p>
          <a:p>
            <a:pPr>
              <a:buNone/>
            </a:pPr>
            <a:r>
              <a:rPr lang="pt-BR" dirty="0" smtClean="0"/>
              <a:t>      - </a:t>
            </a:r>
            <a:r>
              <a:rPr lang="pt-BR" dirty="0" smtClean="0"/>
              <a:t>Os Estados Unidos são, de longe, o país mais influente no mundo atual.</a:t>
            </a:r>
          </a:p>
          <a:p>
            <a:pPr>
              <a:buNone/>
            </a:pPr>
            <a:r>
              <a:rPr lang="pt-BR" dirty="0" smtClean="0"/>
              <a:t>      - </a:t>
            </a:r>
            <a:r>
              <a:rPr lang="pt-BR" dirty="0" smtClean="0"/>
              <a:t>O século XX pertence aos Estados Unidos , assim como os séculos XVIII e XIX pertenceram ao Reino Unido.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19308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39DF25A-A7A5-4233-90CF-A7D0ED537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65982"/>
            <a:ext cx="7704667" cy="57338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ea typeface="+mn-lt"/>
                <a:cs typeface="+mn-lt"/>
              </a:rPr>
              <a:t>     </a:t>
            </a:r>
          </a:p>
          <a:p>
            <a:r>
              <a:rPr lang="pt-BR" b="1" dirty="0">
                <a:ea typeface="+mn-lt"/>
                <a:cs typeface="+mn-lt"/>
              </a:rPr>
              <a:t>   </a:t>
            </a:r>
            <a:r>
              <a:rPr lang="pt-BR" dirty="0">
                <a:ea typeface="+mn-lt"/>
                <a:cs typeface="+mn-lt"/>
              </a:rPr>
              <a:t>  </a:t>
            </a:r>
            <a:r>
              <a:rPr lang="pt-BR" sz="2800" b="1" dirty="0" smtClean="0"/>
              <a:t>Formação Territorial</a:t>
            </a:r>
          </a:p>
          <a:p>
            <a:pPr>
              <a:buNone/>
            </a:pPr>
            <a:r>
              <a:rPr lang="pt-BR" dirty="0" smtClean="0"/>
              <a:t>      - </a:t>
            </a:r>
            <a:r>
              <a:rPr lang="pt-BR" dirty="0" smtClean="0"/>
              <a:t>O território que mais tarde viria a ser os Estados Unidos foi colonizado pelos britânicos .</a:t>
            </a:r>
          </a:p>
          <a:p>
            <a:pPr>
              <a:buNone/>
            </a:pPr>
            <a:r>
              <a:rPr lang="pt-BR" dirty="0" smtClean="0"/>
              <a:t>      - </a:t>
            </a:r>
            <a:r>
              <a:rPr lang="pt-BR" dirty="0" smtClean="0"/>
              <a:t>A primeira colônia fundada pelos britânicos na América do Norte foi </a:t>
            </a:r>
            <a:r>
              <a:rPr lang="pt-BR" dirty="0" err="1" smtClean="0"/>
              <a:t>Jamestowon</a:t>
            </a:r>
            <a:r>
              <a:rPr lang="pt-BR" dirty="0" smtClean="0"/>
              <a:t> , na Virgínia, em 1607. A partir daí , várias outras foram fundadas ao longo do século XVII, sempre na estreita faixa litorânea que se estende do oceano Atlântico até os montes </a:t>
            </a:r>
            <a:r>
              <a:rPr lang="pt-BR" dirty="0" err="1" smtClean="0"/>
              <a:t>Apalaches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     - </a:t>
            </a:r>
            <a:r>
              <a:rPr lang="pt-BR" dirty="0" smtClean="0"/>
              <a:t>Em 4 de julho de 1776, quando os colonos romperam os laços com a metrópole e proclamaram sua independência , já haviam se constituído , ao todo, treze colônias, núcleo inicial do atual Estado norte-americano.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3117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3143" y="600891"/>
            <a:ext cx="8098971" cy="5264332"/>
          </a:xfrm>
        </p:spPr>
        <p:txBody>
          <a:bodyPr>
            <a:normAutofit/>
          </a:bodyPr>
          <a:lstStyle/>
          <a:p>
            <a:r>
              <a:rPr lang="pt-BR" sz="2700" dirty="0" smtClean="0"/>
              <a:t> </a:t>
            </a:r>
            <a:r>
              <a:rPr lang="pt-BR" sz="2700" dirty="0" smtClean="0"/>
              <a:t> - </a:t>
            </a:r>
            <a:r>
              <a:rPr lang="pt-BR" sz="2700" dirty="0" smtClean="0"/>
              <a:t>Após a independência , impulsionados pela ideologia do Destino Manifesto , os norte-americanos partiram para a expansão territorial, para a conquista do Oeste , foi a fase do IMPERIALISMO INTERNO </a:t>
            </a:r>
            <a:r>
              <a:rPr lang="pt-BR" sz="2700" dirty="0" smtClean="0"/>
              <a:t>.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- </a:t>
            </a:r>
            <a:r>
              <a:rPr lang="pt-BR" sz="2700" dirty="0" smtClean="0"/>
              <a:t>Paralelamente a essa expansão territorial , que se estendeu da independência até metade do século XIX, foram criadas condições que levaram a eclosão do  processo de industrialização do país , em meados do século XIX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2133" y="418011"/>
            <a:ext cx="7704667" cy="5581805"/>
          </a:xfrm>
        </p:spPr>
        <p:txBody>
          <a:bodyPr/>
          <a:lstStyle/>
          <a:p>
            <a:r>
              <a:rPr lang="pt-BR" b="1" dirty="0" smtClean="0"/>
              <a:t>OS FATORES INICIAIS DA </a:t>
            </a:r>
            <a:r>
              <a:rPr lang="pt-BR" b="1" dirty="0" smtClean="0"/>
              <a:t>INDUSTRIALIZAÇÃO</a:t>
            </a:r>
            <a:endParaRPr lang="pt-BR" b="1" dirty="0" smtClean="0"/>
          </a:p>
          <a:p>
            <a:pPr>
              <a:buNone/>
            </a:pPr>
            <a:r>
              <a:rPr lang="pt-BR" dirty="0" smtClean="0"/>
              <a:t>    - </a:t>
            </a:r>
            <a:r>
              <a:rPr lang="pt-BR" dirty="0" smtClean="0"/>
              <a:t>Mão de obra qualificada – pois vários imigrantes que eram artesãos no Reino Unido trouxeram consigo suas habilidades e </a:t>
            </a:r>
            <a:r>
              <a:rPr lang="pt-BR" dirty="0" smtClean="0"/>
              <a:t>ferramentas;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- </a:t>
            </a:r>
            <a:r>
              <a:rPr lang="pt-BR" dirty="0" smtClean="0"/>
              <a:t>A colonização de Povoamento;</a:t>
            </a:r>
          </a:p>
          <a:p>
            <a:pPr>
              <a:buNone/>
            </a:pPr>
            <a:r>
              <a:rPr lang="pt-BR" dirty="0" smtClean="0"/>
              <a:t>    - </a:t>
            </a:r>
            <a:r>
              <a:rPr lang="pt-BR" dirty="0" smtClean="0"/>
              <a:t>A questão cultural – a maioria dos imigrantes oriundos do Reino Unido , predominantes no início , era formada por seguidores de religiões protestantes, que surgiram na época da Reforma;</a:t>
            </a:r>
          </a:p>
          <a:p>
            <a:pPr>
              <a:buNone/>
            </a:pPr>
            <a:r>
              <a:rPr lang="pt-BR" dirty="0" smtClean="0"/>
              <a:t>    - </a:t>
            </a:r>
            <a:r>
              <a:rPr lang="pt-BR" dirty="0" smtClean="0"/>
              <a:t>Os Aspectos Naturais</a:t>
            </a:r>
            <a:r>
              <a:rPr lang="pt-BR" dirty="0" smtClean="0"/>
              <a:t>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2133" y="222069"/>
            <a:ext cx="7704667" cy="5777747"/>
          </a:xfrm>
        </p:spPr>
        <p:txBody>
          <a:bodyPr>
            <a:normAutofit/>
          </a:bodyPr>
          <a:lstStyle/>
          <a:p>
            <a:r>
              <a:rPr lang="pt-BR" b="1" dirty="0" smtClean="0"/>
              <a:t>ARRANCADA INDUSTRIAL</a:t>
            </a:r>
          </a:p>
          <a:p>
            <a:pPr>
              <a:buNone/>
            </a:pPr>
            <a:r>
              <a:rPr lang="pt-BR" dirty="0" smtClean="0"/>
              <a:t>     - </a:t>
            </a:r>
            <a:r>
              <a:rPr lang="pt-BR" dirty="0" smtClean="0"/>
              <a:t>A Guerra de Secessão;</a:t>
            </a:r>
          </a:p>
          <a:p>
            <a:pPr>
              <a:buNone/>
            </a:pPr>
            <a:r>
              <a:rPr lang="pt-BR" dirty="0" smtClean="0"/>
              <a:t>     - </a:t>
            </a:r>
            <a:r>
              <a:rPr lang="pt-BR" dirty="0" smtClean="0"/>
              <a:t>A Marcha para o Oeste;</a:t>
            </a:r>
          </a:p>
          <a:p>
            <a:pPr>
              <a:buNone/>
            </a:pPr>
            <a:r>
              <a:rPr lang="pt-BR" dirty="0" smtClean="0"/>
              <a:t>     - </a:t>
            </a:r>
            <a:r>
              <a:rPr lang="pt-BR" dirty="0" smtClean="0"/>
              <a:t>O Fim da Escravidão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LOCALIZAÇÃO INDUSTRIAL NOS ESTADOS UNIDOS</a:t>
            </a:r>
          </a:p>
          <a:p>
            <a:pPr>
              <a:buNone/>
            </a:pPr>
            <a:r>
              <a:rPr lang="pt-BR" dirty="0" smtClean="0"/>
              <a:t>    - </a:t>
            </a:r>
            <a:r>
              <a:rPr lang="pt-BR" dirty="0" smtClean="0"/>
              <a:t>Pelas razões já mencionadas anteriormente , a primeira região do país a industrializar-se foi o Nordeste, onde, durante muito tempo , a indústria esteve fortemente concentrada .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2133" y="679268"/>
            <a:ext cx="7704667" cy="5320547"/>
          </a:xfrm>
        </p:spPr>
        <p:txBody>
          <a:bodyPr/>
          <a:lstStyle/>
          <a:p>
            <a:r>
              <a:rPr lang="pt-BR" b="1" dirty="0" smtClean="0"/>
              <a:t>A DESCENTRALIZAÇÃO CONTEMPORÂNEA </a:t>
            </a:r>
            <a:endParaRPr lang="pt-BR" b="1" dirty="0" smtClean="0"/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dirty="0" smtClean="0"/>
              <a:t>     - </a:t>
            </a:r>
            <a:r>
              <a:rPr lang="pt-BR" dirty="0" smtClean="0"/>
              <a:t>O </a:t>
            </a:r>
            <a:r>
              <a:rPr lang="pt-BR" dirty="0" err="1" smtClean="0"/>
              <a:t>manufacturing</a:t>
            </a:r>
            <a:r>
              <a:rPr lang="pt-BR" dirty="0" smtClean="0"/>
              <a:t> </a:t>
            </a:r>
            <a:r>
              <a:rPr lang="pt-BR" dirty="0" err="1" smtClean="0"/>
              <a:t>belt</a:t>
            </a:r>
            <a:r>
              <a:rPr lang="pt-BR" dirty="0" smtClean="0"/>
              <a:t> já chegou a concentrar , por volta de 1900, mais de 75% da produção industrial dos Estados Unidos. De lá pra cá, só tem reduzido sua </a:t>
            </a:r>
            <a:r>
              <a:rPr lang="pt-BR" dirty="0" smtClean="0"/>
              <a:t>participação;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 - </a:t>
            </a:r>
            <a:r>
              <a:rPr lang="pt-BR" dirty="0" smtClean="0"/>
              <a:t>Outras regiões começaram a se destacar no contexto industrial dentro dessa nova perspectiva do capitalismo global , que busca menores custos no processo de produção.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11</TotalTime>
  <Words>247</Words>
  <Application>Microsoft Office PowerPoint</Application>
  <PresentationFormat>Apresentação na tela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Parallax</vt:lpstr>
      <vt:lpstr>Colégio HMS </vt:lpstr>
      <vt:lpstr>A GRANDE POTÊNCIA EMERGENTE NO SÉCULO XIX  </vt:lpstr>
      <vt:lpstr>Slide 3</vt:lpstr>
      <vt:lpstr>  - Após a independência , impulsionados pela ideologia do Destino Manifesto , os norte-americanos partiram para a expansão territorial, para a conquista do Oeste , foi a fase do IMPERIALISMO INTERNO .  - Paralelamente a essa expansão territorial , que se estendeu da independência até metade do século XIX, foram criadas condições que levaram a eclosão do  processo de industrialização do país , em meados do século XIX.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ponto frio</dc:creator>
  <cp:lastModifiedBy>ponto frio</cp:lastModifiedBy>
  <cp:revision>111</cp:revision>
  <dcterms:created xsi:type="dcterms:W3CDTF">2020-10-09T00:21:34Z</dcterms:created>
  <dcterms:modified xsi:type="dcterms:W3CDTF">2020-10-23T10:54:59Z</dcterms:modified>
</cp:coreProperties>
</file>