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89E5F0-5844-47AA-A535-2EE1E74E0461}" v="130" dt="2020-10-09T00:26:50.042"/>
    <p1510:client id="{E424482A-B738-4A64-A6B5-32456B895E93}" v="189" dt="2020-10-09T00:40:52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selle Andrade" userId="b3758d78ba3e23e0" providerId="Windows Live" clId="Web-{0689E5F0-5844-47AA-A535-2EE1E74E0461}"/>
    <pc:docChg chg="mod addSld delSld modSld addMainMaster delMainMaster modMainMaster setSldSz">
      <pc:chgData name="Giselle Andrade" userId="b3758d78ba3e23e0" providerId="Windows Live" clId="Web-{0689E5F0-5844-47AA-A535-2EE1E74E0461}" dt="2020-10-09T00:26:50.042" v="127" actId="20577"/>
      <pc:docMkLst>
        <pc:docMk/>
      </pc:docMkLst>
      <pc:sldChg chg="modSp mod modClrScheme chgLayout">
        <pc:chgData name="Giselle Andrade" userId="b3758d78ba3e23e0" providerId="Windows Live" clId="Web-{0689E5F0-5844-47AA-A535-2EE1E74E0461}" dt="2020-10-09T00:26:50.042" v="126" actId="20577"/>
        <pc:sldMkLst>
          <pc:docMk/>
          <pc:sldMk cId="4262868419" sldId="256"/>
        </pc:sldMkLst>
        <pc:spChg chg="mod ord">
          <ac:chgData name="Giselle Andrade" userId="b3758d78ba3e23e0" providerId="Windows Live" clId="Web-{0689E5F0-5844-47AA-A535-2EE1E74E0461}" dt="2020-10-09T00:26:50.042" v="126" actId="20577"/>
          <ac:spMkLst>
            <pc:docMk/>
            <pc:sldMk cId="4262868419" sldId="256"/>
            <ac:spMk id="2" creationId="{70752FD7-76EF-4EBF-8807-5A08A9C8EA09}"/>
          </ac:spMkLst>
        </pc:spChg>
        <pc:spChg chg="mod ord">
          <ac:chgData name="Giselle Andrade" userId="b3758d78ba3e23e0" providerId="Windows Live" clId="Web-{0689E5F0-5844-47AA-A535-2EE1E74E0461}" dt="2020-10-09T00:26:17.011" v="111"/>
          <ac:spMkLst>
            <pc:docMk/>
            <pc:sldMk cId="4262868419" sldId="256"/>
            <ac:spMk id="3" creationId="{F4C8D8C1-1062-49B2-BB56-D9F8E5DA6EB6}"/>
          </ac:spMkLst>
        </pc:spChg>
      </pc:sldChg>
      <pc:sldChg chg="addSp delSp modSp new del">
        <pc:chgData name="Giselle Andrade" userId="b3758d78ba3e23e0" providerId="Windows Live" clId="Web-{0689E5F0-5844-47AA-A535-2EE1E74E0461}" dt="2020-10-09T00:23:37.902" v="51"/>
        <pc:sldMkLst>
          <pc:docMk/>
          <pc:sldMk cId="3127309461" sldId="257"/>
        </pc:sldMkLst>
        <pc:spChg chg="mod">
          <ac:chgData name="Giselle Andrade" userId="b3758d78ba3e23e0" providerId="Windows Live" clId="Web-{0689E5F0-5844-47AA-A535-2EE1E74E0461}" dt="2020-10-09T00:23:35.417" v="50" actId="1076"/>
          <ac:spMkLst>
            <pc:docMk/>
            <pc:sldMk cId="3127309461" sldId="257"/>
            <ac:spMk id="3" creationId="{A04A0723-81E3-45BC-8D21-56312EF51ECF}"/>
          </ac:spMkLst>
        </pc:spChg>
        <pc:spChg chg="add del">
          <ac:chgData name="Giselle Andrade" userId="b3758d78ba3e23e0" providerId="Windows Live" clId="Web-{0689E5F0-5844-47AA-A535-2EE1E74E0461}" dt="2020-10-09T00:23:34.214" v="49"/>
          <ac:spMkLst>
            <pc:docMk/>
            <pc:sldMk cId="3127309461" sldId="257"/>
            <ac:spMk id="4" creationId="{7C734B5F-3D3F-41DF-A25E-0373CBF2A537}"/>
          </ac:spMkLst>
        </pc:spChg>
      </pc:sldChg>
      <pc:sldMasterChg chg="del delSldLayout">
        <pc:chgData name="Giselle Andrade" userId="b3758d78ba3e23e0" providerId="Windows Live" clId="Web-{0689E5F0-5844-47AA-A535-2EE1E74E0461}" dt="2020-10-09T00:24:03.839" v="98"/>
        <pc:sldMasterMkLst>
          <pc:docMk/>
          <pc:sldMasterMk cId="0" sldId="2147483648"/>
        </pc:sldMasterMkLst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Giselle Andrade" userId="b3758d78ba3e23e0" providerId="Windows Live" clId="Web-{0689E5F0-5844-47AA-A535-2EE1E74E0461}" dt="2020-10-09T00:24:03.839" v="98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modSp add del addSldLayout delSldLayout modSldLayout">
        <pc:chgData name="Giselle Andrade" userId="b3758d78ba3e23e0" providerId="Windows Live" clId="Web-{0689E5F0-5844-47AA-A535-2EE1E74E0461}" dt="2020-10-09T00:24:28.527" v="100"/>
        <pc:sldMasterMkLst>
          <pc:docMk/>
          <pc:sldMasterMk cId="363737202" sldId="2147483660"/>
        </pc:sldMasterMkLst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2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3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4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5" creationId="{00000000-0000-0000-0000-000000000000}"/>
          </ac:spMkLst>
        </pc:spChg>
        <pc:spChg chg="mod">
          <ac:chgData name="Giselle Andrade" userId="b3758d78ba3e23e0" providerId="Windows Live" clId="Web-{0689E5F0-5844-47AA-A535-2EE1E74E0461}" dt="2020-10-09T00:24:28.370" v="99"/>
          <ac:spMkLst>
            <pc:docMk/>
            <pc:sldMasterMk cId="363737202" sldId="2147483660"/>
            <ac:spMk id="6" creationId="{00000000-0000-0000-0000-000000000000}"/>
          </ac:spMkLst>
        </pc:sp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603692144" sldId="214748366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603692144" sldId="214748366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603692144" sldId="2147483661"/>
              <ac:grpSpMk id="8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590122102" sldId="2147483662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590122102" sldId="2147483662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2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590122102" sldId="2147483662"/>
              <ac:grpSpMk id="80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14186732" sldId="2147483663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14186732" sldId="2147483663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14186732" sldId="2147483663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969562143" sldId="2147483664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969562143" sldId="2147483664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37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969562143" sldId="2147483664"/>
              <ac:grpSpMk id="59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3587158088" sldId="2147483665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7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8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3587158088" sldId="2147483665"/>
              <ac:spMk id="9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39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3587158088" sldId="2147483665"/>
              <ac:grpSpMk id="61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00886929" sldId="2147483666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00886929" sldId="2147483666"/>
              <ac:spMk id="2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24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400886929" sldId="2147483666"/>
              <ac:grpSpMk id="77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461827082" sldId="2147483667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461827082" sldId="2147483667"/>
              <ac:spMk id="4" creationId="{00000000-0000-0000-0000-000000000000}"/>
            </ac:spMkLst>
          </pc:s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1223809897" sldId="2147483668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1223809897" sldId="2147483668"/>
              <ac:spMk id="4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21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1223809897" sldId="2147483668"/>
              <ac:grpSpMk id="74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959233087" sldId="2147483669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6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959233087" sldId="2147483669"/>
              <ac:spMk id="7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3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959233087" sldId="2147483669"/>
              <ac:grpSpMk id="76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665678146" sldId="2147483670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665678146" sldId="2147483670"/>
              <ac:spMk id="3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665678146" sldId="2147483670"/>
              <ac:grpSpMk id="75" creationId="{00000000-0000-0000-0000-000000000000}"/>
            </ac:grpSpMkLst>
          </pc:grpChg>
        </pc:sldLayoutChg>
        <pc:sldLayoutChg chg="modSp add del mod replId">
          <pc:chgData name="Giselle Andrade" userId="b3758d78ba3e23e0" providerId="Windows Live" clId="Web-{0689E5F0-5844-47AA-A535-2EE1E74E0461}" dt="2020-10-09T00:24:28.527" v="100"/>
          <pc:sldLayoutMkLst>
            <pc:docMk/>
            <pc:sldMasterMk cId="363737202" sldId="2147483660"/>
            <pc:sldLayoutMk cId="2372358070" sldId="2147483671"/>
          </pc:sldLayoutMkLst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2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3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4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5" creationId="{00000000-0000-0000-0000-000000000000}"/>
            </ac:spMkLst>
          </pc:spChg>
          <pc:spChg chg="mod">
            <ac:chgData name="Giselle Andrade" userId="b3758d78ba3e23e0" providerId="Windows Live" clId="Web-{0689E5F0-5844-47AA-A535-2EE1E74E0461}" dt="2020-10-09T00:24:28.370" v="99"/>
            <ac:spMkLst>
              <pc:docMk/>
              <pc:sldMasterMk cId="363737202" sldId="2147483660"/>
              <pc:sldLayoutMk cId="2372358070" sldId="2147483671"/>
              <ac:spMk id="6" creationId="{00000000-0000-0000-0000-000000000000}"/>
            </ac:spMkLst>
          </pc:s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22" creationId="{00000000-0000-0000-0000-000000000000}"/>
            </ac:grpSpMkLst>
          </pc:grpChg>
          <pc:grpChg chg="mod">
            <ac:chgData name="Giselle Andrade" userId="b3758d78ba3e23e0" providerId="Windows Live" clId="Web-{0689E5F0-5844-47AA-A535-2EE1E74E0461}" dt="2020-10-09T00:24:28.370" v="99"/>
            <ac:grpSpMkLst>
              <pc:docMk/>
              <pc:sldMasterMk cId="363737202" sldId="2147483660"/>
              <pc:sldLayoutMk cId="2372358070" sldId="2147483671"/>
              <ac:grpSpMk id="75" creationId="{00000000-0000-0000-0000-000000000000}"/>
            </ac:grpSpMkLst>
          </pc:grpChg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06.589" v="103"/>
        <pc:sldMasterMkLst>
          <pc:docMk/>
          <pc:sldMasterMk cId="33885171" sldId="2147483672"/>
        </pc:sldMasterMkLst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003638053" sldId="21474836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092927447" sldId="21474836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961220973" sldId="21474836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93660388" sldId="21474836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141452" sldId="21474836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970111072" sldId="21474836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207530313" sldId="214748367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3610693719" sldId="214748368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268627610" sldId="21474836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450184563" sldId="21474836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06.589" v="103"/>
          <pc:sldLayoutMkLst>
            <pc:docMk/>
            <pc:sldMasterMk cId="33885171" sldId="2147483672"/>
            <pc:sldLayoutMk cId="1160468888" sldId="214748368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15.667" v="104"/>
        <pc:sldMasterMkLst>
          <pc:docMk/>
          <pc:sldMasterMk cId="648398047" sldId="2147483684"/>
        </pc:sldMasterMkLst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813870335" sldId="21474836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724424964" sldId="21474836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46478612" sldId="21474836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851692428" sldId="21474836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20342332" sldId="21474836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538904998" sldId="21474836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68742800" sldId="21474836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181109723" sldId="21474836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070249398" sldId="21474836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68905971" sldId="21474836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58312256" sldId="21474836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1860140151" sldId="21474836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3177214912" sldId="214748369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65164729" sldId="214748369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787589604" sldId="214748369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2633649269" sldId="214748370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15.667" v="104"/>
          <pc:sldLayoutMkLst>
            <pc:docMk/>
            <pc:sldMasterMk cId="648398047" sldId="2147483684"/>
            <pc:sldLayoutMk cId="4090477986" sldId="214748370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23.636" v="105"/>
        <pc:sldMasterMkLst>
          <pc:docMk/>
          <pc:sldMasterMk cId="1374248992" sldId="2147483702"/>
        </pc:sldMasterMkLst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795057590" sldId="214748370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522728217" sldId="214748370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73111080" sldId="214748370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880191381" sldId="214748370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257221562" sldId="214748370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80494025" sldId="214748370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469090124" sldId="214748370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1297495" sldId="214748371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274428094" sldId="214748371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80958791" sldId="214748371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360784680" sldId="214748371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567156452" sldId="214748371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71529010" sldId="214748371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118546857" sldId="214748371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3879692455" sldId="214748371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2644697150" sldId="214748371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23.636" v="105"/>
          <pc:sldLayoutMkLst>
            <pc:docMk/>
            <pc:sldMasterMk cId="1374248992" sldId="2147483702"/>
            <pc:sldLayoutMk cId="1179909215" sldId="214748371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37.058" v="106"/>
        <pc:sldMasterMkLst>
          <pc:docMk/>
          <pc:sldMasterMk cId="3065754573" sldId="2147483720"/>
        </pc:sldMasterMkLst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488612137" sldId="214748372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912576012" sldId="214748372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037719569" sldId="214748372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496896698" sldId="214748372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377991799" sldId="214748372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5820659" sldId="214748372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847396875" sldId="214748372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3846355740" sldId="214748372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404256300" sldId="214748372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2337819148" sldId="214748373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37.058" v="106"/>
          <pc:sldLayoutMkLst>
            <pc:docMk/>
            <pc:sldMasterMk cId="3065754573" sldId="2147483720"/>
            <pc:sldLayoutMk cId="1528047693" sldId="214748373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0.573" v="107"/>
        <pc:sldMasterMkLst>
          <pc:docMk/>
          <pc:sldMasterMk cId="1230213437" sldId="2147483732"/>
        </pc:sldMasterMkLst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2028557500" sldId="214748373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19706598" sldId="214748373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332121528" sldId="214748373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14817438" sldId="214748373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739036644" sldId="214748373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733700446" sldId="214748373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668899441" sldId="214748373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1440105574" sldId="214748374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091270977" sldId="214748374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3426719224" sldId="214748374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0.573" v="107"/>
          <pc:sldLayoutMkLst>
            <pc:docMk/>
            <pc:sldMasterMk cId="1230213437" sldId="2147483732"/>
            <pc:sldLayoutMk cId="579380299" sldId="2147483743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5:56.229" v="108"/>
        <pc:sldMasterMkLst>
          <pc:docMk/>
          <pc:sldMasterMk cId="3936979389" sldId="2147483744"/>
        </pc:sldMasterMkLst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522239105" sldId="214748374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248506965" sldId="214748374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89917717" sldId="214748374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231211610" sldId="214748374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403100548" sldId="214748374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735621925" sldId="214748375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945218034" sldId="214748375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801551405" sldId="214748375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803296183" sldId="214748375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571409789" sldId="214748375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800055203" sldId="214748375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668501697" sldId="214748375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4097078483" sldId="214748375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547225766" sldId="214748375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3941794810" sldId="214748375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1818234180" sldId="214748376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5:56.229" v="108"/>
          <pc:sldLayoutMkLst>
            <pc:docMk/>
            <pc:sldMasterMk cId="3936979389" sldId="2147483744"/>
            <pc:sldLayoutMk cId="2786346796" sldId="2147483761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1.604" v="110"/>
        <pc:sldMasterMkLst>
          <pc:docMk/>
          <pc:sldMasterMk cId="2591863489" sldId="2147483762"/>
        </pc:sldMasterMkLst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189542807" sldId="214748376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808512118" sldId="214748376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045144345" sldId="214748376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9218673" sldId="214748376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895195180" sldId="214748376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006186162" sldId="214748376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95776470" sldId="214748376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234169735" sldId="214748377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36946021" sldId="214748377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541913438" sldId="214748377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713270740" sldId="214748377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4217269923" sldId="214748377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51220922" sldId="214748377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2420864972" sldId="214748377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048681384" sldId="214748377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1317695102" sldId="214748377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1.604" v="110"/>
          <pc:sldLayoutMkLst>
            <pc:docMk/>
            <pc:sldMasterMk cId="2591863489" sldId="2147483762"/>
            <pc:sldLayoutMk cId="3613128839" sldId="2147483779"/>
          </pc:sldLayoutMkLst>
        </pc:sldLayoutChg>
      </pc:sldMasterChg>
      <pc:sldMasterChg chg="add del addSldLayout del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746595521" sldId="2147483780"/>
        </pc:sldMasterMkLst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980175524" sldId="214748378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138870542" sldId="214748378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610103340" sldId="214748378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39110482" sldId="214748378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554239405" sldId="214748378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777723479" sldId="214748378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08851532" sldId="2147483787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396527192" sldId="2147483788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447430927" sldId="2147483789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2662057934" sldId="2147483790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347342592" sldId="2147483791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4221840589" sldId="2147483792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675018078" sldId="2147483793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921864623" sldId="2147483794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3291750769" sldId="2147483795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245506824" sldId="2147483796"/>
          </pc:sldLayoutMkLst>
        </pc:sldLayoutChg>
        <pc:sldLayoutChg chg="add del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746595521" sldId="2147483780"/>
            <pc:sldLayoutMk cId="1858697776" sldId="2147483797"/>
          </pc:sldLayoutMkLst>
        </pc:sldLayoutChg>
      </pc:sldMasterChg>
      <pc:sldMasterChg chg="add addSldLayout modSldLayout">
        <pc:chgData name="Giselle Andrade" userId="b3758d78ba3e23e0" providerId="Windows Live" clId="Web-{0689E5F0-5844-47AA-A535-2EE1E74E0461}" dt="2020-10-09T00:26:17.011" v="111"/>
        <pc:sldMasterMkLst>
          <pc:docMk/>
          <pc:sldMasterMk cId="1342449913" sldId="2147483798"/>
        </pc:sldMasterMkLst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753705136" sldId="214748379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34377489" sldId="214748380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277950175" sldId="214748380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14937124" sldId="214748380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37834182" sldId="214748380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651441750" sldId="214748380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025052644" sldId="2147483805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163724313" sldId="2147483806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296630584" sldId="2147483807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965872462" sldId="2147483808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4081995845" sldId="2147483809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509208760" sldId="2147483810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517658648" sldId="2147483811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2470885336" sldId="2147483812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1909555595" sldId="2147483813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707866144" sldId="2147483814"/>
          </pc:sldLayoutMkLst>
        </pc:sldLayoutChg>
        <pc:sldLayoutChg chg="add mod replId">
          <pc:chgData name="Giselle Andrade" userId="b3758d78ba3e23e0" providerId="Windows Live" clId="Web-{0689E5F0-5844-47AA-A535-2EE1E74E0461}" dt="2020-10-09T00:26:17.011" v="111"/>
          <pc:sldLayoutMkLst>
            <pc:docMk/>
            <pc:sldMasterMk cId="1342449913" sldId="2147483798"/>
            <pc:sldLayoutMk cId="393697366" sldId="2147483815"/>
          </pc:sldLayoutMkLst>
        </pc:sldLayoutChg>
      </pc:sldMasterChg>
    </pc:docChg>
  </pc:docChgLst>
  <pc:docChgLst>
    <pc:chgData name="Giselle Andrade" userId="b3758d78ba3e23e0" providerId="Windows Live" clId="Web-{E424482A-B738-4A64-A6B5-32456B895E93}"/>
    <pc:docChg chg="addSld delSld modSld">
      <pc:chgData name="Giselle Andrade" userId="b3758d78ba3e23e0" providerId="Windows Live" clId="Web-{E424482A-B738-4A64-A6B5-32456B895E93}" dt="2020-10-09T00:40:51.290" v="184" actId="20577"/>
      <pc:docMkLst>
        <pc:docMk/>
      </pc:docMkLst>
      <pc:sldChg chg="modSp">
        <pc:chgData name="Giselle Andrade" userId="b3758d78ba3e23e0" providerId="Windows Live" clId="Web-{E424482A-B738-4A64-A6B5-32456B895E93}" dt="2020-10-09T00:32:22.261" v="70" actId="20577"/>
        <pc:sldMkLst>
          <pc:docMk/>
          <pc:sldMk cId="4262868419" sldId="256"/>
        </pc:sldMkLst>
        <pc:spChg chg="mod">
          <ac:chgData name="Giselle Andrade" userId="b3758d78ba3e23e0" providerId="Windows Live" clId="Web-{E424482A-B738-4A64-A6B5-32456B895E93}" dt="2020-10-09T00:31:27.309" v="59" actId="14100"/>
          <ac:spMkLst>
            <pc:docMk/>
            <pc:sldMk cId="4262868419" sldId="256"/>
            <ac:spMk id="2" creationId="{70752FD7-76EF-4EBF-8807-5A08A9C8EA09}"/>
          </ac:spMkLst>
        </pc:spChg>
        <pc:spChg chg="mod">
          <ac:chgData name="Giselle Andrade" userId="b3758d78ba3e23e0" providerId="Windows Live" clId="Web-{E424482A-B738-4A64-A6B5-32456B895E93}" dt="2020-10-09T00:32:22.261" v="70" actId="20577"/>
          <ac:spMkLst>
            <pc:docMk/>
            <pc:sldMk cId="4262868419" sldId="256"/>
            <ac:spMk id="3" creationId="{F4C8D8C1-1062-49B2-BB56-D9F8E5DA6EB6}"/>
          </ac:spMkLst>
        </pc:spChg>
      </pc:sldChg>
      <pc:sldChg chg="modSp new">
        <pc:chgData name="Giselle Andrade" userId="b3758d78ba3e23e0" providerId="Windows Live" clId="Web-{E424482A-B738-4A64-A6B5-32456B895E93}" dt="2020-10-09T00:38:17.072" v="127" actId="20577"/>
        <pc:sldMkLst>
          <pc:docMk/>
          <pc:sldMk cId="3193081713" sldId="257"/>
        </pc:sldMkLst>
        <pc:spChg chg="mod">
          <ac:chgData name="Giselle Andrade" userId="b3758d78ba3e23e0" providerId="Windows Live" clId="Web-{E424482A-B738-4A64-A6B5-32456B895E93}" dt="2020-10-09T00:34:15.370" v="81" actId="14100"/>
          <ac:spMkLst>
            <pc:docMk/>
            <pc:sldMk cId="3193081713" sldId="257"/>
            <ac:spMk id="2" creationId="{E81A06D7-349F-4E95-9E5B-CA836BD3B7A1}"/>
          </ac:spMkLst>
        </pc:spChg>
        <pc:spChg chg="mod">
          <ac:chgData name="Giselle Andrade" userId="b3758d78ba3e23e0" providerId="Windows Live" clId="Web-{E424482A-B738-4A64-A6B5-32456B895E93}" dt="2020-10-09T00:38:17.072" v="127" actId="20577"/>
          <ac:spMkLst>
            <pc:docMk/>
            <pc:sldMk cId="3193081713" sldId="257"/>
            <ac:spMk id="3" creationId="{7B713D65-8274-4EE1-9599-01345C0C1DA9}"/>
          </ac:spMkLst>
        </pc:spChg>
      </pc:sldChg>
      <pc:sldChg chg="delSp modSp new">
        <pc:chgData name="Giselle Andrade" userId="b3758d78ba3e23e0" providerId="Windows Live" clId="Web-{E424482A-B738-4A64-A6B5-32456B895E93}" dt="2020-10-09T00:40:51.274" v="183" actId="20577"/>
        <pc:sldMkLst>
          <pc:docMk/>
          <pc:sldMk cId="1631171798" sldId="258"/>
        </pc:sldMkLst>
        <pc:spChg chg="del mod">
          <ac:chgData name="Giselle Andrade" userId="b3758d78ba3e23e0" providerId="Windows Live" clId="Web-{E424482A-B738-4A64-A6B5-32456B895E93}" dt="2020-10-09T00:39:30.650" v="144"/>
          <ac:spMkLst>
            <pc:docMk/>
            <pc:sldMk cId="1631171798" sldId="258"/>
            <ac:spMk id="2" creationId="{2C4D45C3-549D-4C23-AC27-AD492D52E97C}"/>
          </ac:spMkLst>
        </pc:spChg>
        <pc:spChg chg="mod">
          <ac:chgData name="Giselle Andrade" userId="b3758d78ba3e23e0" providerId="Windows Live" clId="Web-{E424482A-B738-4A64-A6B5-32456B895E93}" dt="2020-10-09T00:40:51.274" v="183" actId="20577"/>
          <ac:spMkLst>
            <pc:docMk/>
            <pc:sldMk cId="1631171798" sldId="258"/>
            <ac:spMk id="3" creationId="{439DF25A-A7A5-4233-90CF-A7D0ED5373D4}"/>
          </ac:spMkLst>
        </pc:spChg>
      </pc:sldChg>
      <pc:sldChg chg="modSp new del">
        <pc:chgData name="Giselle Andrade" userId="b3758d78ba3e23e0" providerId="Windows Live" clId="Web-{E424482A-B738-4A64-A6B5-32456B895E93}" dt="2020-10-09T00:38:52.947" v="134"/>
        <pc:sldMkLst>
          <pc:docMk/>
          <pc:sldMk cId="3831681469" sldId="258"/>
        </pc:sldMkLst>
        <pc:spChg chg="mod">
          <ac:chgData name="Giselle Andrade" userId="b3758d78ba3e23e0" providerId="Windows Live" clId="Web-{E424482A-B738-4A64-A6B5-32456B895E93}" dt="2020-10-09T00:38:46.322" v="132" actId="20577"/>
          <ac:spMkLst>
            <pc:docMk/>
            <pc:sldMk cId="3831681469" sldId="258"/>
            <ac:spMk id="2" creationId="{D209C787-49EA-460B-A7FD-1DCAE859A15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175370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5872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995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09208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7658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0885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9555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786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69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437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795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493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783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144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05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372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663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244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578" y="1200263"/>
            <a:ext cx="6428445" cy="2112560"/>
          </a:xfrm>
        </p:spPr>
        <p:txBody>
          <a:bodyPr>
            <a:normAutofit/>
          </a:bodyPr>
          <a:lstStyle/>
          <a:p>
            <a:r>
              <a:rPr lang="tr-TR" b="1" dirty="0" err="1">
                <a:ea typeface="+mj-lt"/>
                <a:cs typeface="+mj-lt"/>
              </a:rPr>
              <a:t>Colégio</a:t>
            </a:r>
            <a:r>
              <a:rPr lang="tr-TR" b="1" dirty="0">
                <a:ea typeface="+mj-lt"/>
                <a:cs typeface="+mj-lt"/>
              </a:rPr>
              <a:t> HMS</a:t>
            </a:r>
            <a:br>
              <a:rPr lang="tr-TR" b="1" dirty="0">
                <a:ea typeface="+mj-lt"/>
                <a:cs typeface="+mj-lt"/>
              </a:rPr>
            </a:br>
            <a:endParaRPr lang="tr-TR" dirty="0">
              <a:ea typeface="+mj-lt"/>
              <a:cs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1031" y="3425006"/>
            <a:ext cx="6093242" cy="1364531"/>
          </a:xfrm>
        </p:spPr>
        <p:txBody>
          <a:bodyPr/>
          <a:lstStyle/>
          <a:p>
            <a:r>
              <a:rPr lang="tr-TR" sz="4800" dirty="0" err="1"/>
              <a:t>Prof</a:t>
            </a:r>
            <a:r>
              <a:rPr lang="tr-TR" sz="4800" dirty="0"/>
              <a:t>º.: </a:t>
            </a:r>
            <a:r>
              <a:rPr lang="tr-TR" sz="4800" dirty="0" err="1"/>
              <a:t>Marlon</a:t>
            </a:r>
            <a:r>
              <a:rPr lang="tr-TR" sz="4800" dirty="0"/>
              <a:t> </a:t>
            </a:r>
            <a:r>
              <a:rPr lang="tr-TR" sz="4800" dirty="0" err="1"/>
              <a:t>Mencari</a:t>
            </a:r>
            <a:endParaRPr lang="tr-TR" sz="4800" dirty="0" err="1">
              <a:ea typeface="+mn-lt"/>
              <a:cs typeface="+mn-lt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81A06D7-349F-4E95-9E5B-CA836BD3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8788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ea typeface="+mj-lt"/>
                <a:cs typeface="+mj-lt"/>
              </a:rPr>
              <a:t>CHINA </a:t>
            </a:r>
            <a:endParaRPr lang="pt-BR" b="1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B713D65-8274-4EE1-9599-01345C0C1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243643"/>
            <a:ext cx="7704667" cy="52881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>
                <a:ea typeface="+mn-lt"/>
                <a:cs typeface="+mn-lt"/>
              </a:rPr>
              <a:t>    </a:t>
            </a:r>
            <a:r>
              <a:rPr lang="pt-BR" b="1" dirty="0">
                <a:ea typeface="+mn-lt"/>
                <a:cs typeface="+mn-lt"/>
              </a:rPr>
              <a:t> FASE IMPERIAL </a:t>
            </a:r>
            <a:endParaRPr lang="pt-BR" b="1" dirty="0"/>
          </a:p>
          <a:p>
            <a:pPr algn="just"/>
            <a:r>
              <a:rPr lang="pt-BR" dirty="0">
                <a:ea typeface="+mn-lt"/>
                <a:cs typeface="+mn-lt"/>
              </a:rPr>
              <a:t>Linear do século XX – Império decadente;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O país estava partilhado.</a:t>
            </a:r>
            <a:endParaRPr lang="pt-BR" dirty="0"/>
          </a:p>
          <a:p>
            <a:pPr algn="just"/>
            <a:endParaRPr lang="pt-BR" dirty="0">
              <a:ea typeface="+mn-lt"/>
              <a:cs typeface="+mn-lt"/>
            </a:endParaRPr>
          </a:p>
          <a:p>
            <a:pPr marL="0" indent="0" algn="just">
              <a:buNone/>
            </a:pPr>
            <a:r>
              <a:rPr lang="pt-BR" dirty="0">
                <a:ea typeface="+mn-lt"/>
                <a:cs typeface="+mn-lt"/>
              </a:rPr>
              <a:t>   </a:t>
            </a:r>
            <a:r>
              <a:rPr lang="pt-BR" b="1" dirty="0">
                <a:ea typeface="+mn-lt"/>
                <a:cs typeface="+mn-lt"/>
              </a:rPr>
              <a:t>  REPÚBLICA NACIONALISTA – 1911/12 </a:t>
            </a:r>
            <a:endParaRPr lang="pt-BR" b="1" dirty="0"/>
          </a:p>
          <a:p>
            <a:pPr algn="just"/>
            <a:r>
              <a:rPr lang="pt-BR" dirty="0">
                <a:ea typeface="+mn-lt"/>
                <a:cs typeface="+mn-lt"/>
              </a:rPr>
              <a:t>O país continuou mergulhado no caos político e econômico;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Industrialização Incipiente;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Dominação estrangeira.</a:t>
            </a:r>
            <a:endParaRPr lang="pt-BR" dirty="0"/>
          </a:p>
          <a:p>
            <a:pPr algn="just"/>
            <a:endParaRPr lang="pt-BR" dirty="0">
              <a:ea typeface="+mn-lt"/>
              <a:cs typeface="+mn-lt"/>
            </a:endParaRPr>
          </a:p>
          <a:p>
            <a:pPr algn="just"/>
            <a:r>
              <a:rPr lang="pt-BR" dirty="0">
                <a:ea typeface="+mn-lt"/>
                <a:cs typeface="+mn-lt"/>
              </a:rPr>
              <a:t>1921 – Surgiu o Partido Comunista 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9308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39DF25A-A7A5-4233-90CF-A7D0ED53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265982"/>
            <a:ext cx="7704667" cy="573383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dirty="0">
                <a:ea typeface="+mn-lt"/>
                <a:cs typeface="+mn-lt"/>
              </a:rPr>
              <a:t>     </a:t>
            </a:r>
          </a:p>
          <a:p>
            <a:pPr marL="0" indent="0" algn="just">
              <a:buNone/>
            </a:pPr>
            <a:r>
              <a:rPr lang="pt-BR" b="1" dirty="0">
                <a:ea typeface="+mn-lt"/>
                <a:cs typeface="+mn-lt"/>
              </a:rPr>
              <a:t>     CHINA – COMUNISTA – 1949 </a:t>
            </a:r>
            <a:endParaRPr lang="pt-BR" b="1" dirty="0"/>
          </a:p>
          <a:p>
            <a:pPr algn="just"/>
            <a:r>
              <a:rPr lang="pt-BR" dirty="0">
                <a:ea typeface="+mn-lt"/>
                <a:cs typeface="+mn-lt"/>
              </a:rPr>
              <a:t>Controle do Partido Comunista;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Estatização;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Industrialização Planificada;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A industrialização acabou padecendo dos mesmos males do Modelo Soviético.</a:t>
            </a:r>
            <a:endParaRPr lang="pt-BR" dirty="0"/>
          </a:p>
          <a:p>
            <a:pPr algn="just"/>
            <a:endParaRPr lang="pt-BR" dirty="0"/>
          </a:p>
          <a:p>
            <a:pPr marL="0" indent="0" algn="just">
              <a:buNone/>
            </a:pPr>
            <a:r>
              <a:rPr lang="pt-BR" b="1" dirty="0">
                <a:ea typeface="+mn-lt"/>
                <a:cs typeface="+mn-lt"/>
              </a:rPr>
              <a:t>    ECONOMIA SOCIALISTA DE MERCADO – A PARTIR DE 1976</a:t>
            </a:r>
            <a:r>
              <a:rPr lang="pt-BR" dirty="0">
                <a:ea typeface="+mn-lt"/>
                <a:cs typeface="+mn-lt"/>
              </a:rPr>
              <a:t> </a:t>
            </a:r>
            <a:endParaRPr lang="pt-BR"/>
          </a:p>
          <a:p>
            <a:pPr algn="just"/>
            <a:r>
              <a:rPr lang="pt-BR" dirty="0">
                <a:ea typeface="+mn-lt"/>
                <a:cs typeface="+mn-lt"/>
              </a:rPr>
              <a:t>Abertura econômica; </a:t>
            </a:r>
            <a:endParaRPr lang="pt-BR" dirty="0"/>
          </a:p>
          <a:p>
            <a:pPr algn="just"/>
            <a:r>
              <a:rPr lang="pt-BR" dirty="0">
                <a:ea typeface="+mn-lt"/>
                <a:cs typeface="+mn-lt"/>
              </a:rPr>
              <a:t>Abertura das zonas econômicas especiais; </a:t>
            </a:r>
            <a:endParaRPr lang="pt-BR"/>
          </a:p>
          <a:p>
            <a:pPr algn="just"/>
            <a:r>
              <a:rPr lang="pt-BR" dirty="0">
                <a:ea typeface="+mn-lt"/>
                <a:cs typeface="+mn-lt"/>
              </a:rPr>
              <a:t>Plataforma de exportação.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31171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4</Words>
  <Application>Microsoft Office PowerPoint</Application>
  <PresentationFormat>Apresentação na tela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Parallax</vt:lpstr>
      <vt:lpstr>Colégio HMS </vt:lpstr>
      <vt:lpstr>CHINA 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ponto frio</dc:creator>
  <cp:lastModifiedBy>ponto frio</cp:lastModifiedBy>
  <cp:revision>109</cp:revision>
  <dcterms:created xsi:type="dcterms:W3CDTF">2020-10-09T00:21:34Z</dcterms:created>
  <dcterms:modified xsi:type="dcterms:W3CDTF">2020-10-09T00:49:49Z</dcterms:modified>
</cp:coreProperties>
</file>