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D4C6983-F8AD-4B27-AC19-49ED7E1CF0E8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6BE4-0509-487C-880A-92D363BDC53F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9560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6983-F8AD-4B27-AC19-49ED7E1CF0E8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6BE4-0509-487C-880A-92D363BDC5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677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6983-F8AD-4B27-AC19-49ED7E1CF0E8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6BE4-0509-487C-880A-92D363BDC53F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418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6983-F8AD-4B27-AC19-49ED7E1CF0E8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6BE4-0509-487C-880A-92D363BDC5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7632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6983-F8AD-4B27-AC19-49ED7E1CF0E8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6BE4-0509-487C-880A-92D363BDC53F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5645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6983-F8AD-4B27-AC19-49ED7E1CF0E8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6BE4-0509-487C-880A-92D363BDC5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4813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6983-F8AD-4B27-AC19-49ED7E1CF0E8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6BE4-0509-487C-880A-92D363BDC5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278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6983-F8AD-4B27-AC19-49ED7E1CF0E8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6BE4-0509-487C-880A-92D363BDC5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35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6983-F8AD-4B27-AC19-49ED7E1CF0E8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6BE4-0509-487C-880A-92D363BDC5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25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6983-F8AD-4B27-AC19-49ED7E1CF0E8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6BE4-0509-487C-880A-92D363BDC5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6163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C6983-F8AD-4B27-AC19-49ED7E1CF0E8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6BE4-0509-487C-880A-92D363BDC53F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212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D4C6983-F8AD-4B27-AC19-49ED7E1CF0E8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8786BE4-0509-487C-880A-92D363BDC53F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1955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34F284-9885-4364-A2CA-10A5850ADA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5638800" cy="1463040"/>
          </a:xfrm>
        </p:spPr>
        <p:txBody>
          <a:bodyPr/>
          <a:lstStyle/>
          <a:p>
            <a:r>
              <a:rPr lang="pt-BR" dirty="0"/>
              <a:t>PORTUGUÊS – 6º ANO</a:t>
            </a:r>
            <a:br>
              <a:rPr lang="pt-BR" dirty="0"/>
            </a:br>
            <a:r>
              <a:rPr lang="pt-BR" dirty="0"/>
              <a:t>01 e 02/10/2020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3DA0CC-112B-4B1F-91FF-4F792122BA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06063" y="4960137"/>
            <a:ext cx="3404937" cy="1463040"/>
          </a:xfrm>
        </p:spPr>
        <p:txBody>
          <a:bodyPr/>
          <a:lstStyle/>
          <a:p>
            <a:r>
              <a:rPr lang="pt-BR" dirty="0"/>
              <a:t>PROFESSORA CHRISTINA ALMEIDA</a:t>
            </a:r>
          </a:p>
        </p:txBody>
      </p:sp>
    </p:spTree>
    <p:extLst>
      <p:ext uri="{BB962C8B-B14F-4D97-AF65-F5344CB8AC3E}">
        <p14:creationId xmlns:p14="http://schemas.microsoft.com/office/powerpoint/2010/main" val="2410897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>
            <a:extLst>
              <a:ext uri="{FF2B5EF4-FFF2-40B4-BE49-F238E27FC236}">
                <a16:creationId xmlns:a16="http://schemas.microsoft.com/office/drawing/2014/main" id="{84FAE1E3-6355-4520-94BB-BEC01A1A19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646" y="497305"/>
            <a:ext cx="6034087" cy="3283869"/>
          </a:xfr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51085FA6-E855-4A10-A886-39BB003788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912" y="964782"/>
            <a:ext cx="2533650" cy="1800225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30E52AA3-73DF-47EE-B58D-7DC119BC01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254" y="3781174"/>
            <a:ext cx="2705100" cy="2112044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DE432ECA-83E1-4495-AB19-4DB1BC78CF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059" y="4203033"/>
            <a:ext cx="2619375" cy="2239126"/>
          </a:xfrm>
          <a:prstGeom prst="rect">
            <a:avLst/>
          </a:prstGeom>
        </p:spPr>
      </p:pic>
      <p:pic>
        <p:nvPicPr>
          <p:cNvPr id="1026" name="Picture 2" descr="Ciência comprova o benefício da relação entre avós e netos">
            <a:extLst>
              <a:ext uri="{FF2B5EF4-FFF2-40B4-BE49-F238E27FC236}">
                <a16:creationId xmlns:a16="http://schemas.microsoft.com/office/drawing/2014/main" id="{B7B44AD0-3F7B-47AF-9000-7578BDD706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136" y="4203032"/>
            <a:ext cx="2571750" cy="2016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6339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DB7BA7-4483-47B4-ABC8-D0C46682D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DIA DO IDOSO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523089-61A2-4EFF-B409-5D0B7361C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748588"/>
            <a:ext cx="9720073" cy="4524195"/>
          </a:xfrm>
        </p:spPr>
        <p:txBody>
          <a:bodyPr>
            <a:normAutofit/>
          </a:bodyPr>
          <a:lstStyle/>
          <a:p>
            <a:pPr algn="just"/>
            <a:r>
              <a:rPr lang="pt-BR" b="1" dirty="0">
                <a:effectLst/>
              </a:rPr>
              <a:t>No dia 1º de outubro, comemora-se o</a:t>
            </a:r>
            <a:r>
              <a:rPr lang="pt-BR" dirty="0">
                <a:effectLst/>
              </a:rPr>
              <a:t> Dia do Idoso, pessoa que possui idade igual ou superior a 60 anos. Essa data, que marca o dia em que a Lei N°10.741 (Estatuto do Idoso) entrou em vigor, é fundamental para </a:t>
            </a:r>
            <a:r>
              <a:rPr lang="pt-BR" b="1" dirty="0">
                <a:effectLst/>
              </a:rPr>
              <a:t>reforçar a importância da proteção a esse público</a:t>
            </a:r>
            <a:r>
              <a:rPr lang="pt-BR" dirty="0">
                <a:effectLst/>
              </a:rPr>
              <a:t> e </a:t>
            </a:r>
            <a:r>
              <a:rPr lang="pt-BR" dirty="0">
                <a:solidFill>
                  <a:srgbClr val="FF0000"/>
                </a:solidFill>
                <a:effectLst/>
              </a:rPr>
              <a:t>para reavaliarmos nossa atitude com relação aos idosos.</a:t>
            </a:r>
          </a:p>
          <a:p>
            <a:pPr algn="just"/>
            <a:r>
              <a:rPr lang="pt-BR" dirty="0">
                <a:effectLst/>
              </a:rPr>
              <a:t>O envelhecimento é um fenômeno biológico normal que atinge todos os organismos vivos, mas muitas pessoas não sabem lidar com esse processo. Diante disso, o aumento da expectativa de vida no Brasil, que hoje ultrapassa os 71 anos de idade, representa um desafio para toda a sociedade, que deve </a:t>
            </a:r>
            <a:r>
              <a:rPr lang="pt-BR" b="1" dirty="0">
                <a:effectLst/>
              </a:rPr>
              <a:t>criar formas de amparar melhor os idosos</a:t>
            </a:r>
            <a:r>
              <a:rPr lang="pt-BR" dirty="0">
                <a:effectLst/>
              </a:rPr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8808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A76CA5-4A60-462E-A261-194433356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82578"/>
          </a:xfrm>
        </p:spPr>
        <p:txBody>
          <a:bodyPr/>
          <a:lstStyle/>
          <a:p>
            <a:r>
              <a:rPr lang="pt-BR" dirty="0"/>
              <a:t>QUADRO DAS CONJUNÇÕES COORDENATIVAS</a:t>
            </a:r>
          </a:p>
        </p:txBody>
      </p:sp>
      <p:pic>
        <p:nvPicPr>
          <p:cNvPr id="8" name="Espaço Reservado para Conteúdo 7">
            <a:extLst>
              <a:ext uri="{FF2B5EF4-FFF2-40B4-BE49-F238E27FC236}">
                <a16:creationId xmlns:a16="http://schemas.microsoft.com/office/drawing/2014/main" id="{7B4F1542-4500-4DC2-A4F4-2904073722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0864" y="1548063"/>
            <a:ext cx="7475022" cy="4997115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7E187BD2-0479-459A-9AD0-76588B596804}"/>
              </a:ext>
            </a:extLst>
          </p:cNvPr>
          <p:cNvSpPr txBox="1"/>
          <p:nvPr/>
        </p:nvSpPr>
        <p:spPr>
          <a:xfrm>
            <a:off x="9352547" y="1667794"/>
            <a:ext cx="23822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highlight>
                  <a:srgbClr val="FFFF00"/>
                </a:highlight>
              </a:rPr>
              <a:t>ESTUDO DIRIGIDO:</a:t>
            </a:r>
          </a:p>
          <a:p>
            <a:r>
              <a:rPr lang="pt-BR" dirty="0">
                <a:highlight>
                  <a:srgbClr val="FFFF00"/>
                </a:highlight>
              </a:rPr>
              <a:t>De 05/10 a 14/10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CB0C132-9595-4816-A351-8FF727CE7E85}"/>
              </a:ext>
            </a:extLst>
          </p:cNvPr>
          <p:cNvSpPr txBox="1"/>
          <p:nvPr/>
        </p:nvSpPr>
        <p:spPr>
          <a:xfrm>
            <a:off x="1347537" y="2791326"/>
            <a:ext cx="376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1.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46F35E7-1E73-4197-A5F5-6D8D6E960B49}"/>
              </a:ext>
            </a:extLst>
          </p:cNvPr>
          <p:cNvSpPr txBox="1"/>
          <p:nvPr/>
        </p:nvSpPr>
        <p:spPr>
          <a:xfrm>
            <a:off x="1957136" y="3160658"/>
            <a:ext cx="1836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Adição, soma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8D3D297D-49D3-4658-8B5F-C64068627EDD}"/>
              </a:ext>
            </a:extLst>
          </p:cNvPr>
          <p:cNvSpPr txBox="1"/>
          <p:nvPr/>
        </p:nvSpPr>
        <p:spPr>
          <a:xfrm>
            <a:off x="1347536" y="3609112"/>
            <a:ext cx="376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2.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D047B3E7-CE40-402D-A042-734225155D80}"/>
              </a:ext>
            </a:extLst>
          </p:cNvPr>
          <p:cNvSpPr txBox="1"/>
          <p:nvPr/>
        </p:nvSpPr>
        <p:spPr>
          <a:xfrm>
            <a:off x="1957136" y="3801979"/>
            <a:ext cx="1363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oposição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655F216B-E4B3-45FA-B87E-D26221A16E70}"/>
              </a:ext>
            </a:extLst>
          </p:cNvPr>
          <p:cNvSpPr txBox="1"/>
          <p:nvPr/>
        </p:nvSpPr>
        <p:spPr>
          <a:xfrm>
            <a:off x="1347536" y="4171311"/>
            <a:ext cx="376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3.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6A703EDC-C500-46E4-98AA-4CF5AB2F7E9B}"/>
              </a:ext>
            </a:extLst>
          </p:cNvPr>
          <p:cNvSpPr txBox="1"/>
          <p:nvPr/>
        </p:nvSpPr>
        <p:spPr>
          <a:xfrm>
            <a:off x="1868904" y="4308171"/>
            <a:ext cx="1540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alternância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EB17C0FB-8F14-4CEA-AE89-EECC3CEC10E3}"/>
              </a:ext>
            </a:extLst>
          </p:cNvPr>
          <p:cNvSpPr txBox="1"/>
          <p:nvPr/>
        </p:nvSpPr>
        <p:spPr>
          <a:xfrm>
            <a:off x="1347536" y="4668252"/>
            <a:ext cx="376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4.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A254DBCD-26E8-450F-A859-95C5622E111E}"/>
              </a:ext>
            </a:extLst>
          </p:cNvPr>
          <p:cNvSpPr txBox="1"/>
          <p:nvPr/>
        </p:nvSpPr>
        <p:spPr>
          <a:xfrm>
            <a:off x="1957136" y="4852918"/>
            <a:ext cx="1219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conclusão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1868FA57-7A49-497B-BEB1-50F76524D254}"/>
              </a:ext>
            </a:extLst>
          </p:cNvPr>
          <p:cNvSpPr txBox="1"/>
          <p:nvPr/>
        </p:nvSpPr>
        <p:spPr>
          <a:xfrm>
            <a:off x="1347535" y="5273431"/>
            <a:ext cx="376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5.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103FFA68-F3A7-495A-8421-DA439C5CCA6A}"/>
              </a:ext>
            </a:extLst>
          </p:cNvPr>
          <p:cNvSpPr txBox="1"/>
          <p:nvPr/>
        </p:nvSpPr>
        <p:spPr>
          <a:xfrm>
            <a:off x="1957136" y="5558589"/>
            <a:ext cx="1451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explicação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3B5A6444-A816-4ED8-AE05-4F4408668981}"/>
              </a:ext>
            </a:extLst>
          </p:cNvPr>
          <p:cNvSpPr txBox="1"/>
          <p:nvPr/>
        </p:nvSpPr>
        <p:spPr>
          <a:xfrm>
            <a:off x="8710863" y="5342021"/>
            <a:ext cx="2791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Não esperem por mim, </a:t>
            </a:r>
            <a:r>
              <a:rPr lang="pt-BR" dirty="0">
                <a:solidFill>
                  <a:srgbClr val="FF0000"/>
                </a:solidFill>
              </a:rPr>
              <a:t>que</a:t>
            </a:r>
            <a:r>
              <a:rPr lang="pt-BR" dirty="0"/>
              <a:t> estou trabalhando</a:t>
            </a:r>
          </a:p>
        </p:txBody>
      </p:sp>
    </p:spTree>
    <p:extLst>
      <p:ext uri="{BB962C8B-B14F-4D97-AF65-F5344CB8AC3E}">
        <p14:creationId xmlns:p14="http://schemas.microsoft.com/office/powerpoint/2010/main" val="3681832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E2EEAB-904B-4210-9F0E-6E285AF7D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85216"/>
            <a:ext cx="12191999" cy="1700784"/>
          </a:xfrm>
        </p:spPr>
        <p:txBody>
          <a:bodyPr>
            <a:normAutofit fontScale="90000"/>
          </a:bodyPr>
          <a:lstStyle/>
          <a:p>
            <a:pPr algn="ctr"/>
            <a:br>
              <a:rPr lang="pt-BR" dirty="0"/>
            </a:br>
            <a:r>
              <a:rPr lang="pt-BR" dirty="0"/>
              <a:t>Exercícios </a:t>
            </a:r>
            <a:br>
              <a:rPr lang="pt-BR" dirty="0"/>
            </a:br>
            <a:r>
              <a:rPr lang="pt-BR" dirty="0"/>
              <a:t>1) Complete as frases abaixo com construções que combinem quanto à ideia apresentada pela conjunção.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44FC84-4ED7-4292-81D4-25AFE53AB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96690"/>
            <a:ext cx="12192000" cy="3912669"/>
          </a:xfrm>
        </p:spPr>
        <p:txBody>
          <a:bodyPr/>
          <a:lstStyle/>
          <a:p>
            <a:endParaRPr lang="pt-BR" dirty="0"/>
          </a:p>
          <a:p>
            <a:endParaRPr lang="pt-BR" dirty="0"/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Devia ter amado mais... </a:t>
            </a:r>
            <a:r>
              <a:rPr lang="pt-B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porque a vida é bela demais.</a:t>
            </a:r>
          </a:p>
          <a:p>
            <a:pPr marL="457200" lvl="3" indent="0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Devia ter amado mais... </a:t>
            </a:r>
            <a:r>
              <a:rPr lang="pt-B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aproveitado a vida.</a:t>
            </a:r>
          </a:p>
          <a:p>
            <a:pPr marL="923544" lvl="6" indent="0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Devia ter trabalhado menos... </a:t>
            </a:r>
            <a:r>
              <a:rPr lang="pt-B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 chegava sempre tarde em casa.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   Devia ter trabalhado menos... </a:t>
            </a:r>
            <a:r>
              <a:rPr lang="pt-B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isso ficaria mais tempo com a família.</a:t>
            </a:r>
          </a:p>
        </p:txBody>
      </p:sp>
    </p:spTree>
    <p:extLst>
      <p:ext uri="{BB962C8B-B14F-4D97-AF65-F5344CB8AC3E}">
        <p14:creationId xmlns:p14="http://schemas.microsoft.com/office/powerpoint/2010/main" val="609232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63E2BD-F836-472C-9DF5-66EA7018D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396" y="585216"/>
            <a:ext cx="11357810" cy="1499616"/>
          </a:xfrm>
        </p:spPr>
        <p:txBody>
          <a:bodyPr>
            <a:noAutofit/>
          </a:bodyPr>
          <a:lstStyle/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r>
              <a:rPr lang="pt-BR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Associe as conjunções coordenativas destacadas nas frases seguintes a um destes valores semânticos: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3CBDDC-E1D8-4533-BFD9-76A388438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500" y="1939490"/>
            <a:ext cx="9720073" cy="4023360"/>
          </a:xfrm>
        </p:spPr>
        <p:txBody>
          <a:bodyPr>
            <a:normAutofit fontScale="85000" lnSpcReduction="20000"/>
          </a:bodyPr>
          <a:lstStyle/>
          <a:p>
            <a:pPr marL="76200" algn="just"/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 Adição</a:t>
            </a:r>
          </a:p>
          <a:p>
            <a:pPr marL="76200" indent="0" algn="just"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(2) Conclusão</a:t>
            </a:r>
          </a:p>
          <a:p>
            <a:pPr marL="76200" indent="0" algn="just"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(3) Explicação</a:t>
            </a:r>
          </a:p>
          <a:p>
            <a:pPr marL="76200" indent="0" algn="just"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(4) Alternância</a:t>
            </a:r>
          </a:p>
          <a:p>
            <a:pPr marL="76200" indent="0" algn="just"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(5) Oposição</a:t>
            </a:r>
          </a:p>
          <a:p>
            <a:pPr marL="76200" algn="just"/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/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(3) Vamos embora </a:t>
            </a:r>
            <a:r>
              <a:rPr lang="pt-BR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já é muito tarde.</a:t>
            </a:r>
          </a:p>
          <a:p>
            <a:pPr algn="just"/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(5) Seu João não entendeu minha proposta; </a:t>
            </a:r>
            <a:r>
              <a:rPr lang="pt-BR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entretanto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fez um gesto afirmativo.</a:t>
            </a:r>
          </a:p>
          <a:p>
            <a:pPr algn="just"/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(2) Ele está se preparando para o concurso há meses; </a:t>
            </a:r>
            <a:r>
              <a:rPr lang="pt-BR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portanto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deverá ser bem sucedido nos exames.</a:t>
            </a:r>
          </a:p>
          <a:p>
            <a:pPr algn="just"/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(4) </a:t>
            </a:r>
            <a:r>
              <a:rPr lang="pt-BR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Quer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queira, </a:t>
            </a:r>
            <a:r>
              <a:rPr lang="pt-BR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quer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não queira, você deve nos acompanhar nesta viagem.</a:t>
            </a:r>
          </a:p>
          <a:p>
            <a:pPr algn="just"/>
            <a:r>
              <a:rPr lang="pt-BR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 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 não respondeu às minhas cartas </a:t>
            </a:r>
            <a:r>
              <a:rPr lang="pt-BR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nem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me telefonou.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9899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05F9E2-3E83-466D-A997-B79FD96C5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ESTUDO DIRIGIDO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8C3794-7449-43CB-8028-5640CCB77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2286000"/>
            <a:ext cx="9720073" cy="4023360"/>
          </a:xfrm>
        </p:spPr>
        <p:txBody>
          <a:bodyPr/>
          <a:lstStyle/>
          <a:p>
            <a:r>
              <a:rPr lang="pt-BR" dirty="0"/>
              <a:t>MATÉRIA: FRASE, ORAÇÃO E PERÍODO</a:t>
            </a:r>
          </a:p>
          <a:p>
            <a:r>
              <a:rPr lang="pt-BR" dirty="0"/>
              <a:t>              SUJEITO E PREDICADO                                     PÁGINA 230</a:t>
            </a:r>
          </a:p>
          <a:p>
            <a:endParaRPr lang="pt-BR" dirty="0"/>
          </a:p>
          <a:p>
            <a:r>
              <a:rPr lang="pt-BR" dirty="0"/>
              <a:t>              ORAÇÕES COORDENADAS </a:t>
            </a:r>
          </a:p>
          <a:p>
            <a:r>
              <a:rPr lang="pt-BR" dirty="0"/>
              <a:t>              E CONJUNÇÕES COORDENATIVAS                            PÁGINA 274</a:t>
            </a:r>
          </a:p>
          <a:p>
            <a:pPr marL="1078992" lvl="7" indent="0">
              <a:buNone/>
            </a:pPr>
            <a:endParaRPr lang="pt-BR" dirty="0"/>
          </a:p>
        </p:txBody>
      </p:sp>
      <p:sp>
        <p:nvSpPr>
          <p:cNvPr id="4" name="Seta: para a Direita 3">
            <a:extLst>
              <a:ext uri="{FF2B5EF4-FFF2-40B4-BE49-F238E27FC236}">
                <a16:creationId xmlns:a16="http://schemas.microsoft.com/office/drawing/2014/main" id="{93666D92-6DAA-407C-99A8-5B2B9A2A0FBF}"/>
              </a:ext>
            </a:extLst>
          </p:cNvPr>
          <p:cNvSpPr/>
          <p:nvPr/>
        </p:nvSpPr>
        <p:spPr>
          <a:xfrm>
            <a:off x="5621154" y="2675823"/>
            <a:ext cx="1848050" cy="4331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: para a Direita 5">
            <a:extLst>
              <a:ext uri="{FF2B5EF4-FFF2-40B4-BE49-F238E27FC236}">
                <a16:creationId xmlns:a16="http://schemas.microsoft.com/office/drawing/2014/main" id="{BE1A67C8-1EE4-45D1-A8F1-7BCC6E4D248E}"/>
              </a:ext>
            </a:extLst>
          </p:cNvPr>
          <p:cNvSpPr/>
          <p:nvPr/>
        </p:nvSpPr>
        <p:spPr>
          <a:xfrm>
            <a:off x="6456948" y="4059454"/>
            <a:ext cx="1848050" cy="4331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56636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388</TotalTime>
  <Words>400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Times New Roman</vt:lpstr>
      <vt:lpstr>Tw Cen MT</vt:lpstr>
      <vt:lpstr>Tw Cen MT Condensed</vt:lpstr>
      <vt:lpstr>Wingdings 3</vt:lpstr>
      <vt:lpstr>Integral</vt:lpstr>
      <vt:lpstr>PORTUGUÊS – 6º ANO 01 e 02/10/2020</vt:lpstr>
      <vt:lpstr>Apresentação do PowerPoint</vt:lpstr>
      <vt:lpstr>DIA DO IDOSO</vt:lpstr>
      <vt:lpstr>QUADRO DAS CONJUNÇÕES COORDENATIVAS</vt:lpstr>
      <vt:lpstr> Exercícios  1) Complete as frases abaixo com construções que combinem quanto à ideia apresentada pela conjunção.</vt:lpstr>
      <vt:lpstr>2) Associe as conjunções coordenativas destacadas nas frases seguintes a um destes valores semânticos:</vt:lpstr>
      <vt:lpstr>ESTUDO DIRIGIDO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PORTUGUÊS – 6º ANO</dc:title>
  <dc:creator>CHRISTINA ALMEIDA</dc:creator>
  <cp:lastModifiedBy>CHRISTINA ALMEIDA</cp:lastModifiedBy>
  <cp:revision>17</cp:revision>
  <dcterms:created xsi:type="dcterms:W3CDTF">2020-10-01T10:47:27Z</dcterms:created>
  <dcterms:modified xsi:type="dcterms:W3CDTF">2020-10-08T14:37:14Z</dcterms:modified>
</cp:coreProperties>
</file>