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56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1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63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64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81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27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35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5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16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21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4C6983-F8AD-4B27-AC19-49ED7E1CF0E8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786BE4-0509-487C-880A-92D363BDC53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95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4F284-9885-4364-A2CA-10A5850AD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5638800" cy="1463040"/>
          </a:xfrm>
        </p:spPr>
        <p:txBody>
          <a:bodyPr/>
          <a:lstStyle/>
          <a:p>
            <a:r>
              <a:rPr lang="pt-BR" dirty="0"/>
              <a:t>PORTUGUÊS – 6º ANO</a:t>
            </a:r>
            <a:br>
              <a:rPr lang="pt-BR" dirty="0"/>
            </a:br>
            <a:r>
              <a:rPr lang="pt-BR" dirty="0"/>
              <a:t>01 e 02/10/2020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3DA0CC-112B-4B1F-91FF-4F792122B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6063" y="4960137"/>
            <a:ext cx="3404937" cy="1463040"/>
          </a:xfrm>
        </p:spPr>
        <p:txBody>
          <a:bodyPr/>
          <a:lstStyle/>
          <a:p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241089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84FAE1E3-6355-4520-94BB-BEC01A1A1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46" y="497305"/>
            <a:ext cx="6034087" cy="3283869"/>
          </a:xfr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1085FA6-E855-4A10-A886-39BB00378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912" y="964782"/>
            <a:ext cx="2533650" cy="180022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0E52AA3-73DF-47EE-B58D-7DC119BC0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54" y="3781174"/>
            <a:ext cx="2705100" cy="211204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DE432ECA-83E1-4495-AB19-4DB1BC78CF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59" y="4203033"/>
            <a:ext cx="2619375" cy="2239126"/>
          </a:xfrm>
          <a:prstGeom prst="rect">
            <a:avLst/>
          </a:prstGeom>
        </p:spPr>
      </p:pic>
      <p:pic>
        <p:nvPicPr>
          <p:cNvPr id="1026" name="Picture 2" descr="Ciência comprova o benefício da relação entre avós e netos">
            <a:extLst>
              <a:ext uri="{FF2B5EF4-FFF2-40B4-BE49-F238E27FC236}">
                <a16:creationId xmlns:a16="http://schemas.microsoft.com/office/drawing/2014/main" id="{B7B44AD0-3F7B-47AF-9000-7578BDD70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6" y="4203032"/>
            <a:ext cx="2571750" cy="201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33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B7BA7-4483-47B4-ABC8-D0C46682D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DIA DO IDOSO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523089-61A2-4EFF-B409-5D0B7361C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48588"/>
            <a:ext cx="9720073" cy="4524195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effectLst/>
              </a:rPr>
              <a:t>No dia 1º de outubro, comemora-se o</a:t>
            </a:r>
            <a:r>
              <a:rPr lang="pt-BR" dirty="0">
                <a:effectLst/>
              </a:rPr>
              <a:t> Dia do Idoso, pessoa que possui idade igual ou superior a 60 anos. Essa data, que marca o dia em que a Lei N°10.741 (Estatuto do Idoso) entrou em vigor, é fundamental para </a:t>
            </a:r>
            <a:r>
              <a:rPr lang="pt-BR" b="1" dirty="0">
                <a:effectLst/>
              </a:rPr>
              <a:t>reforçar a importância da proteção a esse público</a:t>
            </a:r>
            <a:r>
              <a:rPr lang="pt-BR" dirty="0">
                <a:effectLst/>
              </a:rPr>
              <a:t> e </a:t>
            </a:r>
            <a:r>
              <a:rPr lang="pt-BR" dirty="0">
                <a:solidFill>
                  <a:srgbClr val="FF0000"/>
                </a:solidFill>
                <a:effectLst/>
              </a:rPr>
              <a:t>para reavaliarmos nossa atitude com relação aos idosos.</a:t>
            </a:r>
          </a:p>
          <a:p>
            <a:pPr algn="just"/>
            <a:r>
              <a:rPr lang="pt-BR" dirty="0">
                <a:effectLst/>
              </a:rPr>
              <a:t>O envelhecimento é um fenômeno biológico normal que atinge todos os organismos vivos, mas muitas pessoas não sabem lidar com esse processo. Diante disso, o aumento da expectativa de vida no Brasil, que hoje ultrapassa os 71 anos de idade, representa um desafio para toda a sociedade, que deve </a:t>
            </a:r>
            <a:r>
              <a:rPr lang="pt-BR" b="1" dirty="0">
                <a:effectLst/>
              </a:rPr>
              <a:t>criar formas de amparar melhor os idosos</a:t>
            </a:r>
            <a:r>
              <a:rPr lang="pt-BR" dirty="0">
                <a:effectLst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8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76CA5-4A60-462E-A261-19443335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82578"/>
          </a:xfrm>
        </p:spPr>
        <p:txBody>
          <a:bodyPr/>
          <a:lstStyle/>
          <a:p>
            <a:r>
              <a:rPr lang="pt-BR" dirty="0"/>
              <a:t>QUADRO DAS CONJUNÇÕES COORDENATIVAS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7B4F1542-4500-4DC2-A4F4-290407372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864" y="1548063"/>
            <a:ext cx="7475022" cy="499711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E187BD2-0479-459A-9AD0-76588B596804}"/>
              </a:ext>
            </a:extLst>
          </p:cNvPr>
          <p:cNvSpPr txBox="1"/>
          <p:nvPr/>
        </p:nvSpPr>
        <p:spPr>
          <a:xfrm>
            <a:off x="9352547" y="1667794"/>
            <a:ext cx="2382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ESTUDO DIRIGIDO:</a:t>
            </a:r>
          </a:p>
          <a:p>
            <a:r>
              <a:rPr lang="pt-BR" dirty="0">
                <a:highlight>
                  <a:srgbClr val="FFFF00"/>
                </a:highlight>
              </a:rPr>
              <a:t>De 05/10 a 14/10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CB0C132-9595-4816-A351-8FF727CE7E85}"/>
              </a:ext>
            </a:extLst>
          </p:cNvPr>
          <p:cNvSpPr txBox="1"/>
          <p:nvPr/>
        </p:nvSpPr>
        <p:spPr>
          <a:xfrm>
            <a:off x="1347537" y="2791326"/>
            <a:ext cx="37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46F35E7-1E73-4197-A5F5-6D8D6E960B49}"/>
              </a:ext>
            </a:extLst>
          </p:cNvPr>
          <p:cNvSpPr txBox="1"/>
          <p:nvPr/>
        </p:nvSpPr>
        <p:spPr>
          <a:xfrm>
            <a:off x="1957136" y="3160658"/>
            <a:ext cx="183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Adição, soma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D3D297D-49D3-4658-8B5F-C64068627EDD}"/>
              </a:ext>
            </a:extLst>
          </p:cNvPr>
          <p:cNvSpPr txBox="1"/>
          <p:nvPr/>
        </p:nvSpPr>
        <p:spPr>
          <a:xfrm>
            <a:off x="1347536" y="3609112"/>
            <a:ext cx="37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047B3E7-CE40-402D-A042-734225155D80}"/>
              </a:ext>
            </a:extLst>
          </p:cNvPr>
          <p:cNvSpPr txBox="1"/>
          <p:nvPr/>
        </p:nvSpPr>
        <p:spPr>
          <a:xfrm>
            <a:off x="1957136" y="3801979"/>
            <a:ext cx="136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oposição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55F216B-E4B3-45FA-B87E-D26221A16E70}"/>
              </a:ext>
            </a:extLst>
          </p:cNvPr>
          <p:cNvSpPr txBox="1"/>
          <p:nvPr/>
        </p:nvSpPr>
        <p:spPr>
          <a:xfrm>
            <a:off x="1347536" y="4171311"/>
            <a:ext cx="37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A703EDC-C500-46E4-98AA-4CF5AB2F7E9B}"/>
              </a:ext>
            </a:extLst>
          </p:cNvPr>
          <p:cNvSpPr txBox="1"/>
          <p:nvPr/>
        </p:nvSpPr>
        <p:spPr>
          <a:xfrm>
            <a:off x="1868904" y="4308171"/>
            <a:ext cx="154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alternância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B17C0FB-8F14-4CEA-AE89-EECC3CEC10E3}"/>
              </a:ext>
            </a:extLst>
          </p:cNvPr>
          <p:cNvSpPr txBox="1"/>
          <p:nvPr/>
        </p:nvSpPr>
        <p:spPr>
          <a:xfrm>
            <a:off x="1347536" y="4668252"/>
            <a:ext cx="37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254DBCD-26E8-450F-A859-95C5622E111E}"/>
              </a:ext>
            </a:extLst>
          </p:cNvPr>
          <p:cNvSpPr txBox="1"/>
          <p:nvPr/>
        </p:nvSpPr>
        <p:spPr>
          <a:xfrm>
            <a:off x="1957136" y="4852918"/>
            <a:ext cx="121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conclusão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868FA57-7A49-497B-BEB1-50F76524D254}"/>
              </a:ext>
            </a:extLst>
          </p:cNvPr>
          <p:cNvSpPr txBox="1"/>
          <p:nvPr/>
        </p:nvSpPr>
        <p:spPr>
          <a:xfrm>
            <a:off x="1347535" y="5273431"/>
            <a:ext cx="37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03FFA68-F3A7-495A-8421-DA439C5CCA6A}"/>
              </a:ext>
            </a:extLst>
          </p:cNvPr>
          <p:cNvSpPr txBox="1"/>
          <p:nvPr/>
        </p:nvSpPr>
        <p:spPr>
          <a:xfrm>
            <a:off x="1957136" y="5558589"/>
            <a:ext cx="145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explicação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5A6444-A816-4ED8-AE05-4F4408668981}"/>
              </a:ext>
            </a:extLst>
          </p:cNvPr>
          <p:cNvSpPr txBox="1"/>
          <p:nvPr/>
        </p:nvSpPr>
        <p:spPr>
          <a:xfrm>
            <a:off x="8710863" y="5342021"/>
            <a:ext cx="279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 esperem por mim, </a:t>
            </a:r>
            <a:r>
              <a:rPr lang="pt-BR" dirty="0">
                <a:solidFill>
                  <a:srgbClr val="FF0000"/>
                </a:solidFill>
              </a:rPr>
              <a:t>que</a:t>
            </a:r>
            <a:r>
              <a:rPr lang="pt-BR" dirty="0"/>
              <a:t> estou trabalhando</a:t>
            </a:r>
          </a:p>
        </p:txBody>
      </p:sp>
    </p:spTree>
    <p:extLst>
      <p:ext uri="{BB962C8B-B14F-4D97-AF65-F5344CB8AC3E}">
        <p14:creationId xmlns:p14="http://schemas.microsoft.com/office/powerpoint/2010/main" val="368183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2EEAB-904B-4210-9F0E-6E285AF7D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85216"/>
            <a:ext cx="12191999" cy="1700784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dirty="0"/>
              <a:t>Exercícios </a:t>
            </a:r>
            <a:br>
              <a:rPr lang="pt-BR" dirty="0"/>
            </a:br>
            <a:r>
              <a:rPr lang="pt-BR" dirty="0"/>
              <a:t>1) Complete as frases abaixo com construções que combinem quanto à ideia apresentada pela conjunção.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44FC84-4ED7-4292-81D4-25AFE53A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96690"/>
            <a:ext cx="12192000" cy="3912669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Devia ter amado mais...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a vida é bela demais.</a:t>
            </a:r>
          </a:p>
          <a:p>
            <a:pPr marL="457200" lvl="3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Devia ter amado mais...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aproveitado a vida.</a:t>
            </a:r>
          </a:p>
          <a:p>
            <a:pPr marL="923544" lvl="6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Devia ter trabalhado menos...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chegava sempre tarde em casa.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Devia ter trabalhado menos...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isso ficaria mais tempo com a família.</a:t>
            </a:r>
          </a:p>
        </p:txBody>
      </p:sp>
    </p:spTree>
    <p:extLst>
      <p:ext uri="{BB962C8B-B14F-4D97-AF65-F5344CB8AC3E}">
        <p14:creationId xmlns:p14="http://schemas.microsoft.com/office/powerpoint/2010/main" val="60923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63E2BD-F836-472C-9DF5-66EA7018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6" y="585216"/>
            <a:ext cx="11357810" cy="1499616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Associe as conjunções coordenativas destacadas nas frases seguintes a um destes valores semânticos: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3CBDDC-E1D8-4533-BFD9-76A388438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500" y="1939490"/>
            <a:ext cx="9720073" cy="4023360"/>
          </a:xfrm>
        </p:spPr>
        <p:txBody>
          <a:bodyPr>
            <a:normAutofit fontScale="85000" lnSpcReduction="20000"/>
          </a:bodyPr>
          <a:lstStyle/>
          <a:p>
            <a:pPr marL="76200" algn="just"/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Adição</a:t>
            </a:r>
          </a:p>
          <a:p>
            <a:pPr marL="76200" indent="0" algn="just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Conclusão</a:t>
            </a:r>
          </a:p>
          <a:p>
            <a:pPr marL="76200" indent="0" algn="just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Explicação</a:t>
            </a:r>
          </a:p>
          <a:p>
            <a:pPr marL="76200" indent="0" algn="just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Alternância</a:t>
            </a:r>
          </a:p>
          <a:p>
            <a:pPr marL="76200" indent="0" algn="just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 Oposição</a:t>
            </a:r>
          </a:p>
          <a:p>
            <a:pPr marL="76200"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Vamos embora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já é muito tarde.</a:t>
            </a:r>
          </a:p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 Seu João não entendeu minha proposta;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entretanto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fez um gesto afirmativo.</a:t>
            </a:r>
          </a:p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Ele está se preparando para o concurso há meses;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portanto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deverá ser bem sucedido nos exames.</a:t>
            </a:r>
          </a:p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queira,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não queira, você deve nos acompanhar nesta viagem.</a:t>
            </a:r>
          </a:p>
          <a:p>
            <a:pPr algn="just"/>
            <a:r>
              <a:rPr lang="pt-BR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 não respondeu às minhas cartas </a:t>
            </a: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 telefonou.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89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5F9E2-3E83-466D-A997-B79FD96C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DIRIGIDO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8C3794-7449-43CB-8028-5640CCB77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9720073" cy="4023360"/>
          </a:xfrm>
        </p:spPr>
        <p:txBody>
          <a:bodyPr/>
          <a:lstStyle/>
          <a:p>
            <a:r>
              <a:rPr lang="pt-BR" dirty="0"/>
              <a:t>MATÉRIA: FRASE, ORAÇÃO E PERÍODO</a:t>
            </a:r>
          </a:p>
          <a:p>
            <a:r>
              <a:rPr lang="pt-BR" dirty="0"/>
              <a:t>              SUJEITO E PREDICADO                                     PÁGINA 230</a:t>
            </a:r>
          </a:p>
          <a:p>
            <a:endParaRPr lang="pt-BR" dirty="0"/>
          </a:p>
          <a:p>
            <a:r>
              <a:rPr lang="pt-BR" dirty="0"/>
              <a:t>              ORAÇÕES COORDENADAS </a:t>
            </a:r>
          </a:p>
          <a:p>
            <a:r>
              <a:rPr lang="pt-BR" dirty="0"/>
              <a:t>              E CONJUNÇÕES COORDENATIVAS                            PÁGINA 274</a:t>
            </a:r>
          </a:p>
          <a:p>
            <a:pPr marL="1078992" lvl="7" indent="0">
              <a:buNone/>
            </a:pPr>
            <a:endParaRPr lang="pt-BR" dirty="0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93666D92-6DAA-407C-99A8-5B2B9A2A0FBF}"/>
              </a:ext>
            </a:extLst>
          </p:cNvPr>
          <p:cNvSpPr/>
          <p:nvPr/>
        </p:nvSpPr>
        <p:spPr>
          <a:xfrm>
            <a:off x="5621154" y="2675823"/>
            <a:ext cx="1848050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BE1A67C8-1EE4-45D1-A8F1-7BCC6E4D248E}"/>
              </a:ext>
            </a:extLst>
          </p:cNvPr>
          <p:cNvSpPr/>
          <p:nvPr/>
        </p:nvSpPr>
        <p:spPr>
          <a:xfrm>
            <a:off x="6456948" y="4059454"/>
            <a:ext cx="1848050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66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388</TotalTime>
  <Words>400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Tw Cen MT</vt:lpstr>
      <vt:lpstr>Tw Cen MT Condensed</vt:lpstr>
      <vt:lpstr>Wingdings 3</vt:lpstr>
      <vt:lpstr>Integral</vt:lpstr>
      <vt:lpstr>PORTUGUÊS – 6º ANO 01 e 02/10/2020</vt:lpstr>
      <vt:lpstr>Apresentação do PowerPoint</vt:lpstr>
      <vt:lpstr>DIA DO IDOSO</vt:lpstr>
      <vt:lpstr>QUADRO DAS CONJUNÇÕES COORDENATIVAS</vt:lpstr>
      <vt:lpstr> Exercícios  1) Complete as frases abaixo com construções que combinem quanto à ideia apresentada pela conjunção.</vt:lpstr>
      <vt:lpstr>2) Associe as conjunções coordenativas destacadas nas frases seguintes a um destes valores semânticos:</vt:lpstr>
      <vt:lpstr>ESTUDO DIRIGIDO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6º ANO</dc:title>
  <dc:creator>CHRISTINA ALMEIDA</dc:creator>
  <cp:lastModifiedBy>CHRISTINA ALMEIDA</cp:lastModifiedBy>
  <cp:revision>17</cp:revision>
  <dcterms:created xsi:type="dcterms:W3CDTF">2020-10-01T10:47:27Z</dcterms:created>
  <dcterms:modified xsi:type="dcterms:W3CDTF">2020-10-08T14:37:14Z</dcterms:modified>
</cp:coreProperties>
</file>