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66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25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58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72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88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9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26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8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58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2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91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392A9E-7F1D-43AD-B917-C2AB26E8F024}" type="datetimeFigureOut">
              <a:rPr lang="pt-BR" smtClean="0"/>
              <a:t>08/10/2020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AF74C2-F09E-4731-8824-C22432D9027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84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9305A-075D-4E5B-897E-E43EC5EA61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 – AULA DO DIA 08/10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113DD5-6F21-44EB-A635-5E5A24F06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9070" y="4960137"/>
            <a:ext cx="3690552" cy="1463040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140359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ADD5E-FC16-47C0-92A3-A0729CDDF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16362"/>
          </a:xfrm>
        </p:spPr>
        <p:txBody>
          <a:bodyPr>
            <a:normAutofit fontScale="90000"/>
          </a:bodyPr>
          <a:lstStyle/>
          <a:p>
            <a:r>
              <a:rPr lang="pt-BR" dirty="0"/>
              <a:t>CORREÇÃO – LIVRO PÁGINA 274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D62C20A-4AF0-4DF1-838B-C473A0432A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0" y="1367481"/>
            <a:ext cx="3667303" cy="4905303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E917A15-0344-4E70-A9C6-A44F711C2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885" y="1301578"/>
            <a:ext cx="6182588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28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E4DF0-710D-4082-B0ED-23C219E3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55" y="66232"/>
            <a:ext cx="9720072" cy="765789"/>
          </a:xfrm>
        </p:spPr>
        <p:txBody>
          <a:bodyPr/>
          <a:lstStyle/>
          <a:p>
            <a:r>
              <a:rPr lang="pt-BR" dirty="0"/>
              <a:t>CORREÇÃO – LIVRO PÁGINAS 278 E 279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2FDCD69F-79F7-4A77-9D29-C613B6D5D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32021"/>
            <a:ext cx="4438332" cy="5959747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72B183D-673B-4A1B-894E-FC6D1C8408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483" y="700225"/>
            <a:ext cx="5992061" cy="285852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FD1D5FD-DC8D-412A-A089-A3FDD962D4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167" y="3558747"/>
            <a:ext cx="6106377" cy="33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8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5F9E2-3E83-466D-A997-B79FD96C5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ESTUDO DIRIGIDO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8C3794-7449-43CB-8028-5640CCB77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659" y="2286000"/>
            <a:ext cx="10513541" cy="402336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MATÉRIA: FRASE, ORAÇÃO E PERÍODO</a:t>
            </a:r>
          </a:p>
          <a:p>
            <a:r>
              <a:rPr lang="pt-BR" dirty="0"/>
              <a:t>              SUJEITO E PREDICADO                                     PÁGINA 230</a:t>
            </a:r>
          </a:p>
          <a:p>
            <a:endParaRPr lang="pt-BR" dirty="0"/>
          </a:p>
          <a:p>
            <a:r>
              <a:rPr lang="pt-BR" dirty="0"/>
              <a:t>              ORAÇÕES COORDENADAS </a:t>
            </a:r>
          </a:p>
          <a:p>
            <a:r>
              <a:rPr lang="pt-BR" dirty="0"/>
              <a:t>              E CONJUNÇÕES COORDENATIVAS                            PÁGINA 274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                           </a:t>
            </a:r>
            <a:r>
              <a:rPr lang="pt-BR" dirty="0">
                <a:highlight>
                  <a:srgbClr val="FFFF00"/>
                </a:highlight>
              </a:rPr>
              <a:t>PARA AMANHÃ, 09/10 – LIVRO PÁGINA 278 (EXERCÍCIO Nº 2) E</a:t>
            </a:r>
          </a:p>
          <a:p>
            <a:r>
              <a:rPr lang="pt-BR" dirty="0">
                <a:highlight>
                  <a:srgbClr val="FFFF00"/>
                </a:highlight>
              </a:rPr>
              <a:t> PÁGINA 279 (EXERCÍCIO Nº 5)</a:t>
            </a:r>
          </a:p>
          <a:p>
            <a:pPr marL="1078992" lvl="7" indent="0">
              <a:buNone/>
            </a:pPr>
            <a:endParaRPr lang="pt-BR" dirty="0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93666D92-6DAA-407C-99A8-5B2B9A2A0FBF}"/>
              </a:ext>
            </a:extLst>
          </p:cNvPr>
          <p:cNvSpPr/>
          <p:nvPr/>
        </p:nvSpPr>
        <p:spPr>
          <a:xfrm>
            <a:off x="4838559" y="2651109"/>
            <a:ext cx="1848050" cy="433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BE1A67C8-1EE4-45D1-A8F1-7BCC6E4D248E}"/>
              </a:ext>
            </a:extLst>
          </p:cNvPr>
          <p:cNvSpPr/>
          <p:nvPr/>
        </p:nvSpPr>
        <p:spPr>
          <a:xfrm>
            <a:off x="5575499" y="3985313"/>
            <a:ext cx="1848050" cy="433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Atenção! Não teremos expediente dia 10.02.2020 – CANCHIM">
            <a:extLst>
              <a:ext uri="{FF2B5EF4-FFF2-40B4-BE49-F238E27FC236}">
                <a16:creationId xmlns:a16="http://schemas.microsoft.com/office/drawing/2014/main" id="{D10FFC21-2188-45AD-AE7F-80E2D2411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163" y="207490"/>
            <a:ext cx="3830594" cy="181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02297909-31DF-4D0C-B5EC-1A8ADDB21D14}"/>
              </a:ext>
            </a:extLst>
          </p:cNvPr>
          <p:cNvSpPr/>
          <p:nvPr/>
        </p:nvSpPr>
        <p:spPr>
          <a:xfrm>
            <a:off x="59724" y="5080620"/>
            <a:ext cx="2329249" cy="8296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5663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</TotalTime>
  <Words>69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Tw Cen MT</vt:lpstr>
      <vt:lpstr>Tw Cen MT Condensed</vt:lpstr>
      <vt:lpstr>Wingdings 3</vt:lpstr>
      <vt:lpstr>Integral</vt:lpstr>
      <vt:lpstr>PORTUGUÊS – AULA DO DIA 08/10</vt:lpstr>
      <vt:lpstr>CORREÇÃO – LIVRO PÁGINA 274</vt:lpstr>
      <vt:lpstr>CORREÇÃO – LIVRO PÁGINAS 278 E 279</vt:lpstr>
      <vt:lpstr>ESTUDO DIRIGIDO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2</cp:revision>
  <dcterms:created xsi:type="dcterms:W3CDTF">2020-10-08T14:41:52Z</dcterms:created>
  <dcterms:modified xsi:type="dcterms:W3CDTF">2020-10-08T15:00:42Z</dcterms:modified>
</cp:coreProperties>
</file>