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3" r:id="rId5"/>
    <p:sldId id="284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3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6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22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23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78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47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90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64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74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4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61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F24460B-E106-4920-8E95-74543DF5AE29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B2839D-2A14-4DEE-B59D-AA7D993E911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84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237BB-3D71-4743-A1D2-4A0F41C68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646141"/>
            <a:ext cx="7772400" cy="177703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PORTUGUÊS – 7º ANO</a:t>
            </a:r>
            <a:br>
              <a:rPr lang="pt-BR" dirty="0"/>
            </a:br>
            <a:r>
              <a:rPr lang="pt-BR" dirty="0"/>
              <a:t>AULAS – 02 /10 E 05/10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466953-EE33-4CE2-80EF-2D0EE5208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4153" y="4960137"/>
            <a:ext cx="3696511" cy="1463040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148792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99523-74C0-494B-9CAD-21A47EA1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7959"/>
            <a:ext cx="10058400" cy="575001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dirty="0"/>
              <a:t>CONCORDÂNCIA NOMINAL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38249C-B6E0-40A4-8625-CD6E02101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2" y="734035"/>
            <a:ext cx="11550315" cy="57316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1ª REGRA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Quando o adjetivo vem antes do substantivo –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geralmente concorda com o mais próximo.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Ex.: O bilhete anunciava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maravilhoso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jantar e premiação da turma.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   O bilhete anunciava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maravilhosas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premiações e jantar da turma.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2ª REGRA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Quando o adjetivo vem depois do substantivo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Ex.: 1. O lápis e o caderno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importado / importados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chegaram. (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mesmo gênero / pode ficar no singular ou plural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    2. O lápis e a caneta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importada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chegou. (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concorda com o mais próximo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O lápis e a caneta </a:t>
            </a:r>
            <a:r>
              <a:rPr lang="pt-BR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importados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chegaram. (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prevalece o masculino plural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774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101580B-BF30-4060-86CF-1D8CE37D60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87154" y="561784"/>
            <a:ext cx="11723081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32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Marque a única frase onde a concordância nominal aparece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 maneira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inadequada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a) Obrigava sua corpulência a exercício e evolução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forçada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b) Obrigava sua corpulência a exercício e evolução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forçados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c)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Obrigava sua corpulência a exercício e evolução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forçadas.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d) Obrigava sua corpulência a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forçado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exercício e evolução.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e) Obrigava sua corpulência a 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forçada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evolução e exercício.</a:t>
            </a:r>
          </a:p>
        </p:txBody>
      </p:sp>
    </p:spTree>
    <p:extLst>
      <p:ext uri="{BB962C8B-B14F-4D97-AF65-F5344CB8AC3E}">
        <p14:creationId xmlns:p14="http://schemas.microsoft.com/office/powerpoint/2010/main" val="88925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7C069C-5707-47C4-8ABB-1CEDB121D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54518"/>
            <a:ext cx="10058400" cy="5380522"/>
          </a:xfrm>
        </p:spPr>
        <p:txBody>
          <a:bodyPr/>
          <a:lstStyle/>
          <a:p>
            <a:pPr marL="0" indent="0" algn="just">
              <a:buNone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Assinale a frase que encerra um </a:t>
            </a:r>
            <a:r>
              <a:rPr lang="pt-BR" sz="32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erro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concordância nominal: </a:t>
            </a:r>
          </a:p>
          <a:p>
            <a:pPr marL="342900" indent="-342900" algn="just">
              <a:buAutoNum type="alphaLcParenR"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2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Estavam </a:t>
            </a:r>
            <a:r>
              <a:rPr lang="pt-BR" sz="32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abandonadas</a:t>
            </a:r>
            <a:r>
              <a:rPr lang="pt-BR" sz="32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casa, o templo e a vila. </a:t>
            </a:r>
          </a:p>
          <a:p>
            <a:pPr marL="342900" indent="-342900" algn="just">
              <a:buAutoNum type="alphaLcParenR"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Ela chegou com o rosto e as mãos </a:t>
            </a:r>
            <a:r>
              <a:rPr lang="pt-BR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feridas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</a:t>
            </a:r>
            <a:r>
              <a:rPr lang="pt-BR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Decorrido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um ano e alguns meses, lá voltamos. </a:t>
            </a:r>
          </a:p>
          <a:p>
            <a:pPr marL="0" indent="0" algn="just">
              <a:buNone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</a:t>
            </a:r>
            <a:r>
              <a:rPr lang="pt-BR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Decorridos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um ano e alguns meses, lá voltamos. </a:t>
            </a:r>
          </a:p>
          <a:p>
            <a:pPr marL="0" indent="0" algn="just">
              <a:buNone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e) Ela comprou dois vestidos </a:t>
            </a:r>
            <a:r>
              <a:rPr lang="pt-BR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cinza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10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9F91F-C106-479F-8FB4-7EB575E6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PALAVRAS QUE MERECEM ATENÇÃO!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968D0-C342-4BD0-881A-FB3154D6C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1. ANEXO, INCLUSO, QUITE, OBRIGADO, MESMO, PRÓPRIO </a:t>
            </a:r>
            <a:r>
              <a:rPr lang="pt-BR" dirty="0"/>
              <a:t>– Concordam em gênero e número com o substantivo ou pronome a que se referem.</a:t>
            </a:r>
          </a:p>
          <a:p>
            <a:pPr marL="0" indent="0">
              <a:buNone/>
            </a:pPr>
            <a:r>
              <a:rPr lang="pt-BR" dirty="0"/>
              <a:t>Exemplos: 	1. Ele pediu que entregasse os documentos </a:t>
            </a:r>
            <a:r>
              <a:rPr lang="pt-BR" dirty="0">
                <a:solidFill>
                  <a:srgbClr val="FF0000"/>
                </a:solidFill>
              </a:rPr>
              <a:t>anexos</a:t>
            </a:r>
            <a:r>
              <a:rPr lang="pt-BR" dirty="0"/>
              <a:t> ao relatório.</a:t>
            </a:r>
          </a:p>
          <a:p>
            <a:pPr marL="0" indent="0">
              <a:buNone/>
            </a:pPr>
            <a:r>
              <a:rPr lang="pt-BR" dirty="0"/>
              <a:t>		2. Neste aparelho está </a:t>
            </a:r>
            <a:r>
              <a:rPr lang="pt-BR" dirty="0">
                <a:solidFill>
                  <a:srgbClr val="FF0000"/>
                </a:solidFill>
              </a:rPr>
              <a:t>incluso </a:t>
            </a:r>
            <a:r>
              <a:rPr lang="pt-BR" dirty="0"/>
              <a:t>o cabo de energia?</a:t>
            </a:r>
          </a:p>
          <a:p>
            <a:pPr marL="0" indent="0">
              <a:buNone/>
            </a:pPr>
            <a:r>
              <a:rPr lang="pt-BR" dirty="0"/>
              <a:t>		3. Eu estou </a:t>
            </a:r>
            <a:r>
              <a:rPr lang="pt-BR" dirty="0">
                <a:solidFill>
                  <a:srgbClr val="FF0000"/>
                </a:solidFill>
              </a:rPr>
              <a:t>quite</a:t>
            </a:r>
            <a:r>
              <a:rPr lang="pt-BR" dirty="0"/>
              <a:t> com a biblioteca.</a:t>
            </a:r>
          </a:p>
          <a:p>
            <a:pPr marL="0" indent="0">
              <a:buNone/>
            </a:pPr>
            <a:r>
              <a:rPr lang="pt-BR" dirty="0"/>
              <a:t>		4. Muito </a:t>
            </a:r>
            <a:r>
              <a:rPr lang="pt-BR" dirty="0">
                <a:solidFill>
                  <a:srgbClr val="FF0000"/>
                </a:solidFill>
              </a:rPr>
              <a:t>obrigada</a:t>
            </a:r>
            <a:r>
              <a:rPr lang="pt-BR" dirty="0"/>
              <a:t> – disse a menina.</a:t>
            </a:r>
          </a:p>
          <a:p>
            <a:pPr marL="0" indent="0">
              <a:buNone/>
            </a:pPr>
            <a:r>
              <a:rPr lang="pt-BR" dirty="0"/>
              <a:t>		5. Foi a aluna </a:t>
            </a:r>
            <a:r>
              <a:rPr lang="pt-BR" dirty="0">
                <a:solidFill>
                  <a:srgbClr val="FF0000"/>
                </a:solidFill>
              </a:rPr>
              <a:t>mesma</a:t>
            </a:r>
            <a:r>
              <a:rPr lang="pt-BR" dirty="0"/>
              <a:t> quem trouxe o livro.</a:t>
            </a:r>
          </a:p>
          <a:p>
            <a:pPr marL="0" indent="0">
              <a:buNone/>
            </a:pPr>
            <a:r>
              <a:rPr lang="pt-BR" dirty="0"/>
              <a:t>		6. Eles </a:t>
            </a:r>
            <a:r>
              <a:rPr lang="pt-BR" dirty="0">
                <a:solidFill>
                  <a:srgbClr val="FF0000"/>
                </a:solidFill>
              </a:rPr>
              <a:t>próprios</a:t>
            </a:r>
            <a:r>
              <a:rPr lang="pt-BR" dirty="0"/>
              <a:t> consertaram a janela.</a:t>
            </a:r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pPr marL="0" indent="0">
              <a:buNone/>
            </a:pPr>
            <a:r>
              <a:rPr lang="pt-BR" dirty="0"/>
              <a:t>                     </a:t>
            </a:r>
            <a:r>
              <a:rPr lang="pt-BR" dirty="0">
                <a:highlight>
                  <a:srgbClr val="FFFF00"/>
                </a:highlight>
              </a:rPr>
              <a:t>Construa outras frases utilizando os adjetivos dos exemplos em outro tipo de concordância.</a:t>
            </a:r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836BF245-2330-48F3-B3A1-A0FF8454C745}"/>
              </a:ext>
            </a:extLst>
          </p:cNvPr>
          <p:cNvSpPr/>
          <p:nvPr/>
        </p:nvSpPr>
        <p:spPr>
          <a:xfrm>
            <a:off x="1183907" y="5111015"/>
            <a:ext cx="1020278" cy="462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80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58A24-21A1-4E0B-AA73-599FD4A1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BASTANTE E MEIO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2700AD-EF0B-4544-800A-74C9219C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Quando estão na função de advérbio ficam invariáveis.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Exemplo: Ficou </a:t>
            </a:r>
            <a:r>
              <a:rPr lang="pt-BR" dirty="0">
                <a:solidFill>
                  <a:srgbClr val="FF0000"/>
                </a:solidFill>
              </a:rPr>
              <a:t>bastante</a:t>
            </a:r>
            <a:r>
              <a:rPr lang="pt-BR" dirty="0"/>
              <a:t> nervosa com o tumulto. ( = muito)</a:t>
            </a:r>
          </a:p>
          <a:p>
            <a:pPr marL="0" indent="0">
              <a:buNone/>
            </a:pPr>
            <a:r>
              <a:rPr lang="pt-BR" dirty="0"/>
              <a:t>	   Aquele filme foi </a:t>
            </a:r>
            <a:r>
              <a:rPr lang="pt-BR" dirty="0">
                <a:solidFill>
                  <a:srgbClr val="FF0000"/>
                </a:solidFill>
              </a:rPr>
              <a:t>meio </a:t>
            </a:r>
            <a:r>
              <a:rPr lang="pt-BR" dirty="0"/>
              <a:t>cansativo.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Como adjetivos, concordam em gênero e número com o substantivo a que se referem.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Exemplos: Devorei </a:t>
            </a:r>
            <a:r>
              <a:rPr lang="pt-BR" dirty="0">
                <a:solidFill>
                  <a:srgbClr val="FF0000"/>
                </a:solidFill>
              </a:rPr>
              <a:t>meia</a:t>
            </a:r>
            <a:r>
              <a:rPr lang="pt-BR" dirty="0"/>
              <a:t> panela de pipoca durante o filme.</a:t>
            </a:r>
          </a:p>
          <a:p>
            <a:pPr marL="0" indent="0">
              <a:buNone/>
            </a:pPr>
            <a:r>
              <a:rPr lang="pt-BR" dirty="0"/>
              <a:t>	    A população espera </a:t>
            </a:r>
            <a:r>
              <a:rPr lang="pt-BR" dirty="0">
                <a:solidFill>
                  <a:srgbClr val="FF0000"/>
                </a:solidFill>
              </a:rPr>
              <a:t>bastantes</a:t>
            </a:r>
            <a:r>
              <a:rPr lang="pt-BR" dirty="0"/>
              <a:t> medidas para ajudar o meio ambiente.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837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255</TotalTime>
  <Words>459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PORTUGUÊS – 7º ANO AULAS – 02 /10 E 05/10 </vt:lpstr>
      <vt:lpstr> CONCORDÂNCIA NOMINAL </vt:lpstr>
      <vt:lpstr>Apresentação do PowerPoint</vt:lpstr>
      <vt:lpstr>Apresentação do PowerPoint</vt:lpstr>
      <vt:lpstr>PALAVRAS QUE MERECEM ATENÇÃO!</vt:lpstr>
      <vt:lpstr>BASTANTE E MEIO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7º ANO AULAS – 02 /10 E 05/10</dc:title>
  <dc:creator>CHRISTINA ALMEIDA</dc:creator>
  <cp:lastModifiedBy>CHRISTINA ALMEIDA</cp:lastModifiedBy>
  <cp:revision>1</cp:revision>
  <dcterms:created xsi:type="dcterms:W3CDTF">2020-10-05T13:59:57Z</dcterms:created>
  <dcterms:modified xsi:type="dcterms:W3CDTF">2020-10-08T15:07:13Z</dcterms:modified>
</cp:coreProperties>
</file>