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23D0-5F34-4B33-B178-42722B0A7DAB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01E-42ED-4413-8E73-E7CB9983447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23D0-5F34-4B33-B178-42722B0A7DAB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01E-42ED-4413-8E73-E7CB9983447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23D0-5F34-4B33-B178-42722B0A7DAB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01E-42ED-4413-8E73-E7CB9983447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23D0-5F34-4B33-B178-42722B0A7DAB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01E-42ED-4413-8E73-E7CB9983447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23D0-5F34-4B33-B178-42722B0A7DAB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01E-42ED-4413-8E73-E7CB9983447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23D0-5F34-4B33-B178-42722B0A7DAB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01E-42ED-4413-8E73-E7CB9983447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23D0-5F34-4B33-B178-42722B0A7DAB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01E-42ED-4413-8E73-E7CB9983447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23D0-5F34-4B33-B178-42722B0A7DAB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01E-42ED-4413-8E73-E7CB9983447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23D0-5F34-4B33-B178-42722B0A7DAB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01E-42ED-4413-8E73-E7CB9983447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23D0-5F34-4B33-B178-42722B0A7DAB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01E-42ED-4413-8E73-E7CB99834479}" type="slidenum">
              <a:rPr lang="pt-BR" smtClean="0"/>
              <a:t>‹#›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23D0-5F34-4B33-B178-42722B0A7DAB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65B01E-42ED-4413-8E73-E7CB99834479}" type="slidenum">
              <a:rPr lang="pt-BR" smtClean="0"/>
              <a:t>‹#›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E65B01E-42ED-4413-8E73-E7CB99834479}" type="slidenum">
              <a:rPr lang="pt-BR" smtClean="0"/>
              <a:t>‹#›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9EC23D0-5F34-4B33-B178-42722B0A7DAB}" type="datetimeFigureOut">
              <a:rPr lang="pt-BR" smtClean="0"/>
              <a:t>31/03/2020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092" y="2132856"/>
            <a:ext cx="7543800" cy="2593975"/>
          </a:xfrm>
        </p:spPr>
        <p:txBody>
          <a:bodyPr>
            <a:normAutofit/>
          </a:bodyPr>
          <a:lstStyle/>
          <a:p>
            <a:r>
              <a:rPr lang="pt-BR" sz="6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Teorias Atômicas</a:t>
            </a:r>
            <a:endParaRPr lang="pt-BR" sz="60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20688"/>
            <a:ext cx="3289548" cy="2193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4702"/>
            <a:ext cx="3780420" cy="2520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798003"/>
            <a:ext cx="2117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Profª: Natália Freitas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539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6" y="602673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pt-BR" sz="2800" dirty="0" smtClean="0"/>
              <a:t>Chadwick (séc. XIX) descobriu o </a:t>
            </a:r>
            <a:r>
              <a:rPr lang="pt-BR" sz="2800" b="1" dirty="0" smtClean="0">
                <a:solidFill>
                  <a:srgbClr val="FF0000"/>
                </a:solidFill>
              </a:rPr>
              <a:t>nêutron</a:t>
            </a:r>
            <a:r>
              <a:rPr lang="pt-BR" sz="2800" dirty="0" smtClean="0"/>
              <a:t>. O núcleo para obter estabilidade também apresentava partículas sem carga (neutras).</a:t>
            </a:r>
          </a:p>
          <a:p>
            <a:pPr marL="0" indent="0">
              <a:buNone/>
            </a:pPr>
            <a:endParaRPr lang="pt-BR" sz="2800" dirty="0" smtClean="0"/>
          </a:p>
          <a:p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</a:rPr>
              <a:t>Modelo atual: Schr</a:t>
            </a:r>
            <a:r>
              <a:rPr lang="az-Cyrl-AZ" sz="4000" b="1" dirty="0" smtClean="0">
                <a:solidFill>
                  <a:schemeClr val="accent1">
                    <a:lumMod val="75000"/>
                  </a:schemeClr>
                </a:solidFill>
              </a:rPr>
              <a:t>ӧ</a:t>
            </a:r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</a:rPr>
              <a:t>ndinger (séc. XIX)</a:t>
            </a:r>
          </a:p>
          <a:p>
            <a:pPr marL="0" indent="0">
              <a:buNone/>
            </a:pPr>
            <a:endParaRPr lang="pt-BR" sz="3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2800" dirty="0" smtClean="0"/>
              <a:t>Onde os elétrons estão localizados em órbitais, que são regiões no átomo em que a probabilidade de encontrar um elétron é máxima</a:t>
            </a:r>
            <a:r>
              <a:rPr lang="pt-BR" dirty="0" smtClean="0"/>
              <a:t>.</a:t>
            </a:r>
            <a:endParaRPr lang="pt-BR" dirty="0"/>
          </a:p>
          <a:p>
            <a:endParaRPr lang="pt-BR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8064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0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</a:t>
            </a:r>
            <a:r>
              <a:rPr lang="pt-BR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tomo</a:t>
            </a:r>
            <a:endParaRPr lang="pt-BR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991" y="1621815"/>
            <a:ext cx="7620000" cy="48006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Formado por:</a:t>
            </a:r>
          </a:p>
          <a:p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Próton</a:t>
            </a:r>
            <a:r>
              <a:rPr lang="pt-BR" sz="4800" dirty="0" smtClean="0"/>
              <a:t> (carga positiva)</a:t>
            </a:r>
          </a:p>
          <a:p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Nêutron</a:t>
            </a:r>
            <a:r>
              <a:rPr lang="pt-BR" sz="4800" dirty="0" smtClean="0"/>
              <a:t> (sem carga)</a:t>
            </a:r>
          </a:p>
          <a:p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Elétron</a:t>
            </a:r>
            <a:r>
              <a:rPr lang="pt-BR" sz="4800" dirty="0" smtClean="0"/>
              <a:t> (carga negativa)</a:t>
            </a:r>
            <a:endParaRPr lang="pt-BR" sz="4800" dirty="0"/>
          </a:p>
        </p:txBody>
      </p:sp>
      <p:sp>
        <p:nvSpPr>
          <p:cNvPr id="4" name="Right Brace 3"/>
          <p:cNvSpPr/>
          <p:nvPr/>
        </p:nvSpPr>
        <p:spPr>
          <a:xfrm>
            <a:off x="6408204" y="2869987"/>
            <a:ext cx="504056" cy="11521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6758524" y="2886524"/>
            <a:ext cx="18197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Núcleo</a:t>
            </a:r>
            <a:endParaRPr lang="pt-BR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rved Right Arrow 5"/>
          <p:cNvSpPr/>
          <p:nvPr/>
        </p:nvSpPr>
        <p:spPr>
          <a:xfrm>
            <a:off x="251520" y="4509120"/>
            <a:ext cx="432048" cy="10081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5194066"/>
            <a:ext cx="27085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Eletrosfera</a:t>
            </a:r>
            <a:endParaRPr lang="pt-BR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482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Leucipo e Demócrito (300-400 a.C.)</a:t>
            </a:r>
            <a:endParaRPr lang="pt-B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r>
              <a:rPr lang="pt-BR" dirty="0" smtClean="0"/>
              <a:t>Eles eram filósofos. </a:t>
            </a:r>
          </a:p>
          <a:p>
            <a:r>
              <a:rPr lang="pt-BR" b="1" dirty="0" smtClean="0"/>
              <a:t>Átomo</a:t>
            </a:r>
          </a:p>
          <a:p>
            <a:endParaRPr lang="pt-BR" b="1" dirty="0" smtClean="0"/>
          </a:p>
          <a:p>
            <a:endParaRPr lang="pt-BR" b="1" dirty="0" smtClean="0"/>
          </a:p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 indivisível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00808"/>
            <a:ext cx="4014192" cy="3010644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1403648" y="2666070"/>
            <a:ext cx="576064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0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7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Dalton (séc. XVIII) ou “Bola de Bilhar”</a:t>
            </a:r>
            <a:endParaRPr lang="pt-BR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u="sng" dirty="0" smtClean="0"/>
              <a:t>Propõe que o átomo:</a:t>
            </a:r>
          </a:p>
          <a:p>
            <a:pPr marL="0" indent="0">
              <a:buNone/>
            </a:pPr>
            <a:endParaRPr lang="pt-BR" sz="1600" u="sng" dirty="0" smtClean="0"/>
          </a:p>
          <a:p>
            <a:r>
              <a:rPr lang="pt-BR" sz="2400" dirty="0" smtClean="0"/>
              <a:t>É indestrutível e indivisível;</a:t>
            </a:r>
          </a:p>
          <a:p>
            <a:r>
              <a:rPr lang="pt-BR" sz="2400" dirty="0" smtClean="0"/>
              <a:t>Esfera maciça;</a:t>
            </a:r>
          </a:p>
          <a:p>
            <a:r>
              <a:rPr lang="pt-BR" sz="2400" dirty="0" smtClean="0"/>
              <a:t>Forma um mesmo elemento químico se todos (os átomos) apresentarem mesma massa e tamanho;</a:t>
            </a:r>
          </a:p>
          <a:p>
            <a:r>
              <a:rPr lang="pt-BR" sz="2400" dirty="0" smtClean="0"/>
              <a:t>Ao formar um composto químico, apresenta dois ou mais elementos combinados em uma proporção fixa. </a:t>
            </a:r>
          </a:p>
          <a:p>
            <a:pPr marL="0" indent="0">
              <a:buNone/>
            </a:pPr>
            <a:r>
              <a:rPr lang="pt-BR" sz="2400" dirty="0"/>
              <a:t> </a:t>
            </a:r>
            <a:r>
              <a:rPr lang="pt-BR" sz="2400" dirty="0" smtClean="0"/>
              <a:t>    Ex.: </a:t>
            </a:r>
            <a:r>
              <a:rPr lang="pt-BR" sz="2400" b="1" i="1" dirty="0" smtClean="0">
                <a:solidFill>
                  <a:schemeClr val="accent2">
                    <a:lumMod val="50000"/>
                  </a:schemeClr>
                </a:solidFill>
              </a:rPr>
              <a:t>CO</a:t>
            </a:r>
            <a:r>
              <a:rPr lang="pt-BR" sz="2400" b="1" i="1" baseline="-25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pt-BR" sz="2400" dirty="0" smtClean="0"/>
              <a:t> </a:t>
            </a:r>
            <a:r>
              <a:rPr lang="pt-BR" sz="2400" dirty="0"/>
              <a:t> </a:t>
            </a:r>
            <a:r>
              <a:rPr lang="pt-BR" sz="2400" dirty="0" smtClean="0"/>
              <a:t> </a:t>
            </a: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(sempre será formado por 1 átomo de C e 2 de oxigênio)</a:t>
            </a:r>
          </a:p>
          <a:p>
            <a:endParaRPr lang="pt-BR" sz="2400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88224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7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1301006"/>
          </a:xfrm>
        </p:spPr>
        <p:txBody>
          <a:bodyPr>
            <a:normAutofit fontScale="90000"/>
          </a:bodyPr>
          <a:lstStyle/>
          <a:p>
            <a:pPr algn="just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Thomsom (séc. XIX) ou “Pudim de Passas”</a:t>
            </a:r>
            <a:endParaRPr lang="pt-B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" y="1719262"/>
            <a:ext cx="6076950" cy="4562475"/>
          </a:xfrm>
        </p:spPr>
      </p:pic>
      <p:cxnSp>
        <p:nvCxnSpPr>
          <p:cNvPr id="7" name="Straight Connector 6"/>
          <p:cNvCxnSpPr/>
          <p:nvPr/>
        </p:nvCxnSpPr>
        <p:spPr>
          <a:xfrm>
            <a:off x="3417315" y="3068960"/>
            <a:ext cx="1944216" cy="0"/>
          </a:xfrm>
          <a:prstGeom prst="line">
            <a:avLst/>
          </a:prstGeom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84168" y="5661248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2061" y="2567987"/>
            <a:ext cx="43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e</a:t>
            </a:r>
            <a:r>
              <a:rPr lang="pt-BR" sz="2800" b="1" baseline="30000" dirty="0" smtClean="0"/>
              <a:t>-</a:t>
            </a:r>
            <a:endParaRPr lang="pt-BR" sz="2800" b="1" baseline="30000" dirty="0"/>
          </a:p>
        </p:txBody>
      </p:sp>
    </p:spTree>
    <p:extLst>
      <p:ext uri="{BB962C8B-B14F-4D97-AF65-F5344CB8AC3E}">
        <p14:creationId xmlns:p14="http://schemas.microsoft.com/office/powerpoint/2010/main" val="7302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Conclusões: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O átomo era DIVISÍVEL, ou seja, era formado por partículas menores, sendo elas os</a:t>
            </a:r>
          </a:p>
          <a:p>
            <a:pPr marL="0" indent="0">
              <a:buNone/>
            </a:pPr>
            <a:r>
              <a:rPr lang="pt-BR" sz="2800" dirty="0" smtClean="0"/>
              <a:t>    </a:t>
            </a:r>
            <a:r>
              <a:rPr lang="pt-BR" sz="2800" b="1" dirty="0" smtClean="0">
                <a:solidFill>
                  <a:srgbClr val="FF0000"/>
                </a:solidFill>
              </a:rPr>
              <a:t>ELÉTRONS.</a:t>
            </a:r>
          </a:p>
          <a:p>
            <a:r>
              <a:rPr lang="pt-BR" sz="2800" dirty="0" smtClean="0"/>
              <a:t>A matéria é neutra.</a:t>
            </a:r>
          </a:p>
          <a:p>
            <a:r>
              <a:rPr lang="pt-BR" sz="2800" dirty="0" smtClean="0"/>
              <a:t>Lembrar do Panetone ou chocotone, como você preferir....</a:t>
            </a:r>
            <a:endParaRPr lang="pt-BR" sz="2800" dirty="0"/>
          </a:p>
        </p:txBody>
      </p:sp>
      <p:sp>
        <p:nvSpPr>
          <p:cNvPr id="5" name="Flowchart: Or 4"/>
          <p:cNvSpPr/>
          <p:nvPr/>
        </p:nvSpPr>
        <p:spPr>
          <a:xfrm>
            <a:off x="6409067" y="4706572"/>
            <a:ext cx="1584176" cy="1332728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Minus 5"/>
          <p:cNvSpPr/>
          <p:nvPr/>
        </p:nvSpPr>
        <p:spPr>
          <a:xfrm>
            <a:off x="7541452" y="5228494"/>
            <a:ext cx="194320" cy="648072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Minus 7"/>
          <p:cNvSpPr/>
          <p:nvPr/>
        </p:nvSpPr>
        <p:spPr>
          <a:xfrm>
            <a:off x="7268228" y="5401991"/>
            <a:ext cx="194320" cy="648072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Minus 8"/>
          <p:cNvSpPr/>
          <p:nvPr/>
        </p:nvSpPr>
        <p:spPr>
          <a:xfrm>
            <a:off x="6671529" y="4706572"/>
            <a:ext cx="194320" cy="648072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Minus 9"/>
          <p:cNvSpPr/>
          <p:nvPr/>
        </p:nvSpPr>
        <p:spPr>
          <a:xfrm>
            <a:off x="6477209" y="5186931"/>
            <a:ext cx="194320" cy="648072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Minus 10"/>
          <p:cNvSpPr/>
          <p:nvPr/>
        </p:nvSpPr>
        <p:spPr>
          <a:xfrm>
            <a:off x="6823278" y="5373716"/>
            <a:ext cx="194320" cy="648072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Minus 11"/>
          <p:cNvSpPr/>
          <p:nvPr/>
        </p:nvSpPr>
        <p:spPr>
          <a:xfrm>
            <a:off x="7256512" y="4899857"/>
            <a:ext cx="194320" cy="648072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Minus 12"/>
          <p:cNvSpPr/>
          <p:nvPr/>
        </p:nvSpPr>
        <p:spPr>
          <a:xfrm>
            <a:off x="7444292" y="4580422"/>
            <a:ext cx="194320" cy="648072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Minus 13"/>
          <p:cNvSpPr/>
          <p:nvPr/>
        </p:nvSpPr>
        <p:spPr>
          <a:xfrm>
            <a:off x="6913302" y="4904458"/>
            <a:ext cx="194320" cy="648072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995936" y="4112859"/>
            <a:ext cx="1944216" cy="1187426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44589" y="50881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Rutherford (séc. XIX) ou Sist. Solar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67423"/>
            <a:ext cx="6693483" cy="399382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76256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1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Conclusões: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7133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O átomo apresenta um núcleo pequeno e denso, formado por prótons (carga positiva).</a:t>
            </a:r>
          </a:p>
          <a:p>
            <a:r>
              <a:rPr lang="pt-BR" sz="2800" dirty="0" smtClean="0"/>
              <a:t>O átomo era formado por um grande espaço vazio, sendo ele a eletrosfera.</a:t>
            </a:r>
            <a:endParaRPr lang="pt-B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573016"/>
            <a:ext cx="3335200" cy="2722612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60232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7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Mas a Teoria de Rutherford, apresentava  um sério problema....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569" y="2780928"/>
            <a:ext cx="2584873" cy="3433242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16216" y="56045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6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Teoria de Bohr (séc. XIX)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Resoluciona o problema, propondo...</a:t>
            </a:r>
          </a:p>
          <a:p>
            <a:pPr marL="0" indent="0">
              <a:buNone/>
            </a:pPr>
            <a:endParaRPr lang="pt-BR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2800" dirty="0" smtClean="0"/>
              <a:t>Os elétrons giram em torno do núcleo com </a:t>
            </a:r>
            <a:r>
              <a:rPr lang="pt-BR" sz="2800" i="1" dirty="0" smtClean="0"/>
              <a:t>energias quantizadas</a:t>
            </a:r>
            <a:r>
              <a:rPr lang="pt-BR" sz="2800" dirty="0" smtClean="0"/>
              <a:t>, ou seja, </a:t>
            </a:r>
            <a:r>
              <a:rPr lang="pt-BR" sz="2800" i="1" dirty="0" smtClean="0"/>
              <a:t>uma energia fixa.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789040"/>
            <a:ext cx="3937620" cy="262508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04248" y="58530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8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227</TotalTime>
  <Words>312</Words>
  <Application>Microsoft Office PowerPoint</Application>
  <PresentationFormat>On-screen Show (4:3)</PresentationFormat>
  <Paragraphs>46</Paragraphs>
  <Slides>11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Adjacency</vt:lpstr>
      <vt:lpstr>Teorias Atômicas</vt:lpstr>
      <vt:lpstr>Leucipo e Demócrito (300-400 a.C.)</vt:lpstr>
      <vt:lpstr>Dalton (séc. XVIII) ou “Bola de Bilhar”</vt:lpstr>
      <vt:lpstr>Thomsom (séc. XIX) ou “Pudim de Passas”</vt:lpstr>
      <vt:lpstr>Conclusões:</vt:lpstr>
      <vt:lpstr>Rutherford (séc. XIX) ou Sist. Solar</vt:lpstr>
      <vt:lpstr>Conclusões:</vt:lpstr>
      <vt:lpstr>Mas a Teoria de Rutherford, apresentava  um sério problema....</vt:lpstr>
      <vt:lpstr>Teoria de Bohr (séc. XIX)</vt:lpstr>
      <vt:lpstr>PowerPoint Presentation</vt:lpstr>
      <vt:lpstr>Átomo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Teorias Atômicas</dc:title>
  <dc:creator>MILSE</dc:creator>
  <cp:lastModifiedBy>Natalia</cp:lastModifiedBy>
  <cp:revision>22</cp:revision>
  <dcterms:created xsi:type="dcterms:W3CDTF">2020-03-25T01:41:23Z</dcterms:created>
  <dcterms:modified xsi:type="dcterms:W3CDTF">2020-03-31T12:57:59Z</dcterms:modified>
</cp:coreProperties>
</file>