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62" r:id="rId3"/>
    <p:sldId id="261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453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0808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15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153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131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371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743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8845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738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0240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81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5ECD675-2008-443C-B517-47062A1C4708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F6AD125-B26F-4782-8DE8-D18FB44865BA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12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DCE7B0-6401-4D8B-98D7-5CBA9B5D7E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just"/>
            <a:r>
              <a:rPr lang="pt-BR" dirty="0"/>
              <a:t>PORTUGUÊS – 7º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B036CB-9F8E-4218-A23B-B3029A268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PROF.ª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501895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E8337B4-9818-42FA-8EE1-B74BF6129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127" y="405684"/>
            <a:ext cx="11114467" cy="4023360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3200" dirty="0">
                <a:highlight>
                  <a:srgbClr val="FFFF00"/>
                </a:highlight>
              </a:rPr>
              <a:t>CONTEÚDOS DA PROVA DO DIA 16/08</a:t>
            </a:r>
          </a:p>
          <a:p>
            <a:pPr algn="ctr"/>
            <a:endParaRPr lang="pt-BR" sz="3200" dirty="0">
              <a:highlight>
                <a:srgbClr val="FFFF00"/>
              </a:highlight>
            </a:endParaRPr>
          </a:p>
          <a:p>
            <a:pPr algn="just"/>
            <a:r>
              <a:rPr lang="pt-BR" sz="2400" dirty="0"/>
              <a:t>1. Ortoepia e prosódia;</a:t>
            </a:r>
          </a:p>
          <a:p>
            <a:r>
              <a:rPr lang="pt-BR" sz="2400" dirty="0"/>
              <a:t>2. Sinônimos e Antônimos;</a:t>
            </a:r>
          </a:p>
          <a:p>
            <a:r>
              <a:rPr lang="pt-BR" sz="2400" dirty="0"/>
              <a:t>3. O uso da vírgula;</a:t>
            </a:r>
          </a:p>
          <a:p>
            <a:r>
              <a:rPr lang="pt-BR" sz="2400" dirty="0"/>
              <a:t>4. Texto e interpretação;</a:t>
            </a:r>
          </a:p>
          <a:p>
            <a:r>
              <a:rPr lang="pt-BR" sz="2400" dirty="0"/>
              <a:t>5. Acentuação dos ditongos abertos e hiatos;</a:t>
            </a:r>
          </a:p>
          <a:p>
            <a:r>
              <a:rPr lang="pt-BR" sz="2400" dirty="0"/>
              <a:t>6. Plural dos verbos ter, ver, vir, dar, crer, ler e </a:t>
            </a:r>
            <a:r>
              <a:rPr lang="pt-BR" sz="2400"/>
              <a:t>seus derivados.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5245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C5E535-2C2E-4F32-ABEA-A069E3D94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373487"/>
            <a:ext cx="10966103" cy="5935873"/>
          </a:xfrm>
        </p:spPr>
        <p:txBody>
          <a:bodyPr/>
          <a:lstStyle/>
          <a:p>
            <a:pPr algn="ctr"/>
            <a:r>
              <a:rPr lang="pt-BR" dirty="0">
                <a:highlight>
                  <a:srgbClr val="FFFF00"/>
                </a:highlight>
              </a:rPr>
              <a:t>REVISÃO</a:t>
            </a:r>
          </a:p>
          <a:p>
            <a:r>
              <a:rPr lang="pt-BR" sz="2400" dirty="0"/>
              <a:t>1) Escreva as frases em seu caderno, substituindo o * pela palavra adequada:</a:t>
            </a:r>
          </a:p>
          <a:p>
            <a:r>
              <a:rPr lang="pt-BR" sz="2400" dirty="0"/>
              <a:t>A) Quem * medo de prova de matemática? (</a:t>
            </a:r>
            <a:r>
              <a:rPr lang="pt-BR" sz="2400" dirty="0">
                <a:solidFill>
                  <a:srgbClr val="FF0000"/>
                </a:solidFill>
              </a:rPr>
              <a:t>tem </a:t>
            </a:r>
            <a:r>
              <a:rPr lang="pt-BR" sz="2400" dirty="0"/>
              <a:t>– têm)</a:t>
            </a:r>
          </a:p>
          <a:p>
            <a:r>
              <a:rPr lang="pt-BR" sz="2400" dirty="0"/>
              <a:t>B) Esses programas * toda a família. (entretém – </a:t>
            </a:r>
            <a:r>
              <a:rPr lang="pt-BR" sz="2400" dirty="0">
                <a:solidFill>
                  <a:srgbClr val="FF0000"/>
                </a:solidFill>
              </a:rPr>
              <a:t>entretêm</a:t>
            </a:r>
            <a:r>
              <a:rPr lang="pt-BR" sz="2400" dirty="0"/>
              <a:t>)</a:t>
            </a:r>
          </a:p>
          <a:p>
            <a:r>
              <a:rPr lang="pt-BR" sz="2400" dirty="0"/>
              <a:t>C) As empresas * empréstimos nos bancos. (obtém – </a:t>
            </a:r>
            <a:r>
              <a:rPr lang="pt-BR" sz="2400" dirty="0">
                <a:solidFill>
                  <a:srgbClr val="FF0000"/>
                </a:solidFill>
              </a:rPr>
              <a:t>obtêm</a:t>
            </a:r>
            <a:r>
              <a:rPr lang="pt-BR" sz="2400" dirty="0"/>
              <a:t>)</a:t>
            </a:r>
          </a:p>
          <a:p>
            <a:r>
              <a:rPr lang="pt-BR" sz="2400" dirty="0"/>
              <a:t>D) Não * o uso de roupa quente para cozinhar. (</a:t>
            </a:r>
            <a:r>
              <a:rPr lang="pt-BR" sz="2400" dirty="0">
                <a:solidFill>
                  <a:srgbClr val="FF0000"/>
                </a:solidFill>
              </a:rPr>
              <a:t>convém</a:t>
            </a:r>
            <a:r>
              <a:rPr lang="pt-BR" sz="2400" dirty="0"/>
              <a:t> – convêm)</a:t>
            </a:r>
          </a:p>
          <a:p>
            <a:r>
              <a:rPr lang="pt-BR" sz="2400" dirty="0"/>
              <a:t>E) Os estudantes * cedo para a escola. (vem – </a:t>
            </a:r>
            <a:r>
              <a:rPr lang="pt-BR" sz="2400" dirty="0">
                <a:solidFill>
                  <a:srgbClr val="FF0000"/>
                </a:solidFill>
              </a:rPr>
              <a:t>vêm</a:t>
            </a:r>
            <a:r>
              <a:rPr lang="pt-BR" sz="2400" dirty="0"/>
              <a:t>)</a:t>
            </a:r>
          </a:p>
          <a:p>
            <a:r>
              <a:rPr lang="pt-BR" sz="2400" dirty="0"/>
              <a:t>F) Amigos * segredos bem guardados. (mantém – </a:t>
            </a:r>
            <a:r>
              <a:rPr lang="pt-BR" sz="2400" dirty="0">
                <a:solidFill>
                  <a:srgbClr val="FF0000"/>
                </a:solidFill>
              </a:rPr>
              <a:t>mantêm</a:t>
            </a:r>
            <a:r>
              <a:rPr lang="pt-BR" sz="2400" dirty="0"/>
              <a:t>)</a:t>
            </a:r>
          </a:p>
          <a:p>
            <a:r>
              <a:rPr lang="pt-BR" sz="2400" dirty="0"/>
              <a:t>G) À tarde, minha melhor amiga * para um lanche. (</a:t>
            </a:r>
            <a:r>
              <a:rPr lang="pt-BR" sz="2400" dirty="0">
                <a:solidFill>
                  <a:srgbClr val="FF0000"/>
                </a:solidFill>
              </a:rPr>
              <a:t>vem</a:t>
            </a:r>
            <a:r>
              <a:rPr lang="pt-BR" sz="2400" dirty="0"/>
              <a:t> – vêm)</a:t>
            </a:r>
          </a:p>
          <a:p>
            <a:r>
              <a:rPr lang="pt-BR" sz="2400" dirty="0"/>
              <a:t>H) A mãe recebe os convidados e o pai * o bebê. (entretém – entretêm)</a:t>
            </a:r>
          </a:p>
          <a:p>
            <a:r>
              <a:rPr lang="pt-BR" sz="2400" dirty="0"/>
              <a:t>I) Aquelas caixas * produtos frágeis. (contém – </a:t>
            </a:r>
            <a:r>
              <a:rPr lang="pt-BR" sz="2400" dirty="0">
                <a:solidFill>
                  <a:srgbClr val="FF0000"/>
                </a:solidFill>
              </a:rPr>
              <a:t>contêm</a:t>
            </a:r>
            <a:r>
              <a:rPr lang="pt-BR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8171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50CDF4C-8BF6-48AC-B190-59B192D0D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294" y="161261"/>
            <a:ext cx="9815411" cy="653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780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AE16CE-9496-4604-A2A7-80C44720B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53" y="43470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5) Marque a alternativa com equívoco de ortoepia e prosódia:</a:t>
            </a:r>
          </a:p>
          <a:p>
            <a:pPr marL="0" indent="0">
              <a:buNone/>
            </a:pPr>
            <a:r>
              <a:rPr lang="pt-BR" dirty="0">
                <a:solidFill>
                  <a:srgbClr val="FF0000"/>
                </a:solidFill>
              </a:rPr>
              <a:t>A) impecilho</a:t>
            </a:r>
          </a:p>
          <a:p>
            <a:pPr marL="0" indent="0">
              <a:buNone/>
            </a:pPr>
            <a:r>
              <a:rPr lang="pt-BR" dirty="0"/>
              <a:t>B) admissão</a:t>
            </a:r>
          </a:p>
          <a:p>
            <a:pPr marL="0" indent="0">
              <a:buNone/>
            </a:pPr>
            <a:r>
              <a:rPr lang="pt-BR" dirty="0"/>
              <a:t>C) beneficente</a:t>
            </a:r>
          </a:p>
          <a:p>
            <a:pPr marL="0" indent="0">
              <a:buNone/>
            </a:pPr>
            <a:r>
              <a:rPr lang="pt-BR" dirty="0"/>
              <a:t>D) azulejo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53181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209</TotalTime>
  <Words>248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Tw Cen MT</vt:lpstr>
      <vt:lpstr>Tw Cen MT Condensed</vt:lpstr>
      <vt:lpstr>Wingdings 3</vt:lpstr>
      <vt:lpstr>Integral</vt:lpstr>
      <vt:lpstr>PORTUGUÊS – 7º ANO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Christina Almeida</dc:creator>
  <cp:lastModifiedBy>Christina Almeida</cp:lastModifiedBy>
  <cp:revision>8</cp:revision>
  <dcterms:created xsi:type="dcterms:W3CDTF">2021-08-12T11:43:17Z</dcterms:created>
  <dcterms:modified xsi:type="dcterms:W3CDTF">2021-08-13T12:49:55Z</dcterms:modified>
</cp:coreProperties>
</file>