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48235-2EEA-4B82-9C5E-5E4ABF58C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73AFBD-41B2-4AC9-8BA2-433D7D67B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DAE4D2-35B6-4D2B-AD92-B91D96EED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74FE46-3914-4671-98F2-D68CFD08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4C5349-AFFE-4C07-B915-1AA484435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28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AE9BE0-352F-4999-8AF9-B928CC5E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F496503-F1B4-4655-AD10-8F9F562A6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7E0FEC-33A2-47DC-941E-E2D92A596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496882-EF27-4D47-8A9E-4E5697624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E50908-920F-486C-B3E4-E8CC8A55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57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8A9A9B-6135-4E63-85C0-55B50429A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3414F66-7F8C-4CB8-AB09-7E71E97F1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A9916F-22E5-42F5-A798-0B1F2C2E0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D751FB-4D84-4B93-ABC6-073B1F5BE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93A30-9F03-4C29-B1A5-2BEE466C7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48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E998E-3724-4A0C-B853-7A78AC73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BC9C97-924E-41B8-B582-33469769B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D9C033-84E6-4348-BE40-8889B9284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9D3680-C5A6-4B5A-927D-2317B45FC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A2BCE6-8E8A-4930-A6A7-63F88CC1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12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F3BF1-D0EB-4E19-B4C8-62B20394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1D9B88-E485-475C-A65B-B41F1A83B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7290B7-B5B2-4CB0-AF3B-AAE889ED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A7DD2F-B693-475D-90A6-6C3A86A92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C77DF0-7501-47B8-B61B-38C9B0DC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24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EAD59-12DC-4A4F-A415-D9EB6A32C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3EB7FF-25BA-4999-A688-CE5D4057F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6A5AC1-6015-4802-9297-84F4FBEF0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946B95-1036-4C95-ADDD-2F123802E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F63E1D-23CD-467F-B478-0359B3DC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1710AC-8FF1-4663-9618-B9880999D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96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1C439-33AB-4552-A84D-94E95D2BB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975C9B-B4BF-4057-9303-6E14B5A99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A469087-78BC-4AE5-838F-D2F0BFB23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BA5E873-3C30-4450-BB96-397858B4B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EBFEA08-FFB8-4ADE-8549-82A568DA3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C527602-9C62-46C4-8C8D-842EA96DC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33230E8-FECC-46C7-AC86-47642672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B10A042-1AB7-4C1B-9D1E-97EA3E146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378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4955EF-4E17-4072-9676-B838DA94C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A5D4A76-D546-4998-BB5B-3E58D4BE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0C678E-86F9-408B-AA9D-19F0253D8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F8CB936-B677-409A-9B95-951021C98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96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87D8BAB-8751-405A-A818-D78D60C2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628185F-BF64-4D6E-8595-75BD8436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21C8928-2DB6-4A40-B500-ADEDD6457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33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176F1-7694-4968-9F8F-A3FB902C5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257419-D7F3-4448-8E09-DA035FBA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BA3172A-F84A-4C38-AC54-2669EC295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F4FCB9-E76F-4C44-9BE7-A0CB7FBF8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E67F90-224E-49B4-B49B-299A2B475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39508A-3815-465D-945C-935E5FBB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47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95042A-E3CD-41A3-A48D-C05EEF20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FE82D03-8987-44DD-BE80-D281BA994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000DDD6-67CB-42C9-BFB0-7D8066ED6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73C6B2-757E-4D6B-8710-5327723C6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074862-79E4-4B7E-89A4-841B1686A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E85F77-ADCD-4B4F-8C55-26BC5A618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98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15100A9-F68A-4544-B2F0-8EC57DBF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EAB377-5A05-4AB9-BC9C-C7EB79E49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457108-059A-4B3F-A496-92B02EDD5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85868-E33D-406B-8DD9-44BA79C896FB}" type="datetimeFigureOut">
              <a:rPr lang="pt-BR" smtClean="0"/>
              <a:t>14/08/2021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E2241D-5981-4C5D-B61A-E3BF310BF0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6B436B-94BF-41C4-9F5E-3E0CBA3CD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58C65-F2CB-4933-8377-D1EC534338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10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00F36BAE-1F01-40D2-84CA-B34B86DC3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921" y="940158"/>
            <a:ext cx="9748157" cy="5112912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5AB32D1-E5A9-4558-9004-704DA87391CB}"/>
              </a:ext>
            </a:extLst>
          </p:cNvPr>
          <p:cNvSpPr txBox="1"/>
          <p:nvPr/>
        </p:nvSpPr>
        <p:spPr>
          <a:xfrm>
            <a:off x="1700011" y="0"/>
            <a:ext cx="8512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highlight>
                  <a:srgbClr val="FFFF00"/>
                </a:highlight>
              </a:rPr>
              <a:t>CONTINUAÇÃO DA REVISÃO – AULA DO DIA 13/08</a:t>
            </a:r>
          </a:p>
          <a:p>
            <a:pPr algn="ctr"/>
            <a:r>
              <a:rPr lang="pt-BR" sz="2400" dirty="0">
                <a:highlight>
                  <a:srgbClr val="FFFF00"/>
                </a:highlight>
              </a:rPr>
              <a:t>(Do nº 6 ao 12)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B13D8C0-8BB5-4857-8B1A-C0EAF15E44E8}"/>
              </a:ext>
            </a:extLst>
          </p:cNvPr>
          <p:cNvSpPr txBox="1"/>
          <p:nvPr/>
        </p:nvSpPr>
        <p:spPr>
          <a:xfrm>
            <a:off x="1221921" y="1015354"/>
            <a:ext cx="618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6)</a:t>
            </a:r>
          </a:p>
        </p:txBody>
      </p:sp>
    </p:spTree>
    <p:extLst>
      <p:ext uri="{BB962C8B-B14F-4D97-AF65-F5344CB8AC3E}">
        <p14:creationId xmlns:p14="http://schemas.microsoft.com/office/powerpoint/2010/main" val="1082825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77AD813-C58F-4A17-B7D2-55DF3DC90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07" y="888642"/>
            <a:ext cx="9324303" cy="394529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87781BD-C99E-478C-8AF3-F2E9025584C9}"/>
              </a:ext>
            </a:extLst>
          </p:cNvPr>
          <p:cNvSpPr txBox="1"/>
          <p:nvPr/>
        </p:nvSpPr>
        <p:spPr>
          <a:xfrm>
            <a:off x="1519707" y="1043189"/>
            <a:ext cx="283335" cy="37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60756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EE9C4898-D9F3-4294-A95B-A1768B93A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41" y="734095"/>
            <a:ext cx="9581882" cy="499700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9611A9B-06A8-4B87-B3CE-76D0F3B12059}"/>
              </a:ext>
            </a:extLst>
          </p:cNvPr>
          <p:cNvSpPr txBox="1"/>
          <p:nvPr/>
        </p:nvSpPr>
        <p:spPr>
          <a:xfrm>
            <a:off x="1043189" y="528034"/>
            <a:ext cx="540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>
              <a:solidFill>
                <a:srgbClr val="FF0000"/>
              </a:solidFill>
            </a:endParaRPr>
          </a:p>
          <a:p>
            <a:r>
              <a:rPr lang="pt-BR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83773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76E3922-BDC8-408D-83D8-45E47D1CF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27" y="425003"/>
            <a:ext cx="10599312" cy="566670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7E2688D-FE1C-45CF-A9CC-639746ABCAE0}"/>
              </a:ext>
            </a:extLst>
          </p:cNvPr>
          <p:cNvSpPr txBox="1"/>
          <p:nvPr/>
        </p:nvSpPr>
        <p:spPr>
          <a:xfrm>
            <a:off x="566671" y="425003"/>
            <a:ext cx="579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17)</a:t>
            </a:r>
          </a:p>
        </p:txBody>
      </p:sp>
    </p:spTree>
    <p:extLst>
      <p:ext uri="{BB962C8B-B14F-4D97-AF65-F5344CB8AC3E}">
        <p14:creationId xmlns:p14="http://schemas.microsoft.com/office/powerpoint/2010/main" val="3808182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3C828CE-906B-4BA5-B635-5DE2A6E12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550" y="721217"/>
            <a:ext cx="10663706" cy="4422283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56A144F8-4060-433D-9ADF-B3292CB54BA9}"/>
              </a:ext>
            </a:extLst>
          </p:cNvPr>
          <p:cNvSpPr/>
          <p:nvPr/>
        </p:nvSpPr>
        <p:spPr>
          <a:xfrm>
            <a:off x="450761" y="811368"/>
            <a:ext cx="528033" cy="399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18)</a:t>
            </a:r>
          </a:p>
        </p:txBody>
      </p:sp>
    </p:spTree>
    <p:extLst>
      <p:ext uri="{BB962C8B-B14F-4D97-AF65-F5344CB8AC3E}">
        <p14:creationId xmlns:p14="http://schemas.microsoft.com/office/powerpoint/2010/main" val="418889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9B5E4C0D-2C2C-4D0C-A6D8-0C0CDBFCC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82" y="193183"/>
            <a:ext cx="11153103" cy="624625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750E5BB-EF79-44DD-8320-FF25F8C71E46}"/>
              </a:ext>
            </a:extLst>
          </p:cNvPr>
          <p:cNvSpPr txBox="1"/>
          <p:nvPr/>
        </p:nvSpPr>
        <p:spPr>
          <a:xfrm>
            <a:off x="437882" y="193183"/>
            <a:ext cx="631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7)</a:t>
            </a:r>
          </a:p>
        </p:txBody>
      </p:sp>
    </p:spTree>
    <p:extLst>
      <p:ext uri="{BB962C8B-B14F-4D97-AF65-F5344CB8AC3E}">
        <p14:creationId xmlns:p14="http://schemas.microsoft.com/office/powerpoint/2010/main" val="403099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1C313DB-49E6-41BA-B416-EB2E1BD65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732" y="154546"/>
            <a:ext cx="10200067" cy="605307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C2E5C12-E07F-4C6A-B991-9945C2753CEA}"/>
              </a:ext>
            </a:extLst>
          </p:cNvPr>
          <p:cNvSpPr txBox="1"/>
          <p:nvPr/>
        </p:nvSpPr>
        <p:spPr>
          <a:xfrm>
            <a:off x="772732" y="154546"/>
            <a:ext cx="416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8)</a:t>
            </a:r>
          </a:p>
        </p:txBody>
      </p:sp>
    </p:spTree>
    <p:extLst>
      <p:ext uri="{BB962C8B-B14F-4D97-AF65-F5344CB8AC3E}">
        <p14:creationId xmlns:p14="http://schemas.microsoft.com/office/powerpoint/2010/main" val="94271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EF7E32A-1220-43A8-B4D4-4EC448A5F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69" y="734097"/>
            <a:ext cx="9491729" cy="477507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C01A072-1B69-4E9B-BE94-23CA498DA884}"/>
              </a:ext>
            </a:extLst>
          </p:cNvPr>
          <p:cNvSpPr txBox="1"/>
          <p:nvPr/>
        </p:nvSpPr>
        <p:spPr>
          <a:xfrm>
            <a:off x="721217" y="831122"/>
            <a:ext cx="528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9)</a:t>
            </a:r>
          </a:p>
        </p:txBody>
      </p:sp>
    </p:spTree>
    <p:extLst>
      <p:ext uri="{BB962C8B-B14F-4D97-AF65-F5344CB8AC3E}">
        <p14:creationId xmlns:p14="http://schemas.microsoft.com/office/powerpoint/2010/main" val="1780955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4F2FC25-64FE-4A29-8C0F-722E351A5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854" y="618186"/>
            <a:ext cx="10689464" cy="546064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AC1E4825-5F32-41A3-9428-9F5D3D20B9CF}"/>
              </a:ext>
            </a:extLst>
          </p:cNvPr>
          <p:cNvSpPr txBox="1"/>
          <p:nvPr/>
        </p:nvSpPr>
        <p:spPr>
          <a:xfrm>
            <a:off x="579549" y="579117"/>
            <a:ext cx="695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10)</a:t>
            </a:r>
          </a:p>
        </p:txBody>
      </p:sp>
    </p:spTree>
    <p:extLst>
      <p:ext uri="{BB962C8B-B14F-4D97-AF65-F5344CB8AC3E}">
        <p14:creationId xmlns:p14="http://schemas.microsoft.com/office/powerpoint/2010/main" val="174850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6C97031-38B4-4251-8FB0-FEABB2580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250" y="759854"/>
            <a:ext cx="9587882" cy="412123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6A115B2-CABD-45E0-B956-12CD0CE37002}"/>
              </a:ext>
            </a:extLst>
          </p:cNvPr>
          <p:cNvSpPr txBox="1"/>
          <p:nvPr/>
        </p:nvSpPr>
        <p:spPr>
          <a:xfrm>
            <a:off x="1043189" y="759854"/>
            <a:ext cx="592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11)</a:t>
            </a:r>
          </a:p>
        </p:txBody>
      </p:sp>
    </p:spTree>
    <p:extLst>
      <p:ext uri="{BB962C8B-B14F-4D97-AF65-F5344CB8AC3E}">
        <p14:creationId xmlns:p14="http://schemas.microsoft.com/office/powerpoint/2010/main" val="194542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E1DA58B-4096-4619-A705-E3FC0B3EF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27" y="785611"/>
            <a:ext cx="9762186" cy="466215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6731B09-5C03-4312-8CAF-84DD6B64E121}"/>
              </a:ext>
            </a:extLst>
          </p:cNvPr>
          <p:cNvSpPr txBox="1"/>
          <p:nvPr/>
        </p:nvSpPr>
        <p:spPr>
          <a:xfrm>
            <a:off x="579549" y="695459"/>
            <a:ext cx="605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12)</a:t>
            </a:r>
          </a:p>
        </p:txBody>
      </p:sp>
    </p:spTree>
    <p:extLst>
      <p:ext uri="{BB962C8B-B14F-4D97-AF65-F5344CB8AC3E}">
        <p14:creationId xmlns:p14="http://schemas.microsoft.com/office/powerpoint/2010/main" val="361166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C4DBC-8B3F-43FB-8B8C-554A9CCFD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653"/>
            <a:ext cx="121920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highlight>
                  <a:srgbClr val="FFFF00"/>
                </a:highlight>
              </a:rPr>
              <a:t>Novas questões (não houve tempo de vermos em aula.)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663640D-7422-4BC6-986C-5FE159F1B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39" y="710596"/>
            <a:ext cx="11281893" cy="614740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8C11D53-EF23-4AC5-9CDE-439CFE14EEE0}"/>
              </a:ext>
            </a:extLst>
          </p:cNvPr>
          <p:cNvSpPr txBox="1"/>
          <p:nvPr/>
        </p:nvSpPr>
        <p:spPr>
          <a:xfrm>
            <a:off x="392805" y="710596"/>
            <a:ext cx="785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13)</a:t>
            </a:r>
          </a:p>
        </p:txBody>
      </p:sp>
    </p:spTree>
    <p:extLst>
      <p:ext uri="{BB962C8B-B14F-4D97-AF65-F5344CB8AC3E}">
        <p14:creationId xmlns:p14="http://schemas.microsoft.com/office/powerpoint/2010/main" val="204726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67CED69-B483-4A7B-B329-D0D45785F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189" y="1043190"/>
            <a:ext cx="9465972" cy="422889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2187280B-C914-4ECE-A906-FE7A2F9E0658}"/>
              </a:ext>
            </a:extLst>
          </p:cNvPr>
          <p:cNvSpPr txBox="1"/>
          <p:nvPr/>
        </p:nvSpPr>
        <p:spPr>
          <a:xfrm>
            <a:off x="1081826" y="1081827"/>
            <a:ext cx="193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49139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17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Novas questões (não houve tempo de vermos em aula.)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 Almeida</dc:creator>
  <cp:lastModifiedBy>Christina Almeida</cp:lastModifiedBy>
  <cp:revision>1</cp:revision>
  <dcterms:created xsi:type="dcterms:W3CDTF">2021-08-14T10:22:14Z</dcterms:created>
  <dcterms:modified xsi:type="dcterms:W3CDTF">2021-08-14T10:22:44Z</dcterms:modified>
</cp:coreProperties>
</file>