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4310F0-0798-4657-ACDE-7C57F44FD1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C1ECA3-96DD-4017-B27D-A85CBC7B85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4E179C-FE76-4458-998F-BCFFAAE54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209D-EB82-4C6E-AA00-A6B93825ED4B}" type="datetimeFigureOut">
              <a:rPr lang="pt-BR" smtClean="0"/>
              <a:t>17/10/2021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8874CAE-880D-4B00-A53E-C226BB12B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A86DC12-D524-40C9-8440-A535D8909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274C1-A4D1-4B56-95DF-B848F309ED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9292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9A9A9C-088C-4A78-ACB7-4C5992DFD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3F7B2F-A121-44FD-96E7-847EBB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49FE13-4259-4B97-AD58-92C854698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209D-EB82-4C6E-AA00-A6B93825ED4B}" type="datetimeFigureOut">
              <a:rPr lang="pt-BR" smtClean="0"/>
              <a:t>17/10/2021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DBBFE4-CEDF-4DEC-B432-4CE3EAF12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FF4D019-FC7D-4BFB-9627-E00834DCB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274C1-A4D1-4B56-95DF-B848F309ED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928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8C12744-CCEA-4B69-83D1-6CB512F3D1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BA16548-8403-4B4D-BAFA-510B27009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C34D724-84BE-4812-8AC9-1520C78EA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209D-EB82-4C6E-AA00-A6B93825ED4B}" type="datetimeFigureOut">
              <a:rPr lang="pt-BR" smtClean="0"/>
              <a:t>17/10/2021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AE8BC3-B640-40F7-ABC2-D3C8F6C95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D643D0-A219-468F-BA9B-1D6C8E6D7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274C1-A4D1-4B56-95DF-B848F309ED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6720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BC1891-DFF0-48B3-B86C-45E35FF52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9563B46-988F-4470-8460-E1E82602E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FDAFE76-5287-497C-9095-3A6B22803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209D-EB82-4C6E-AA00-A6B93825ED4B}" type="datetimeFigureOut">
              <a:rPr lang="pt-BR" smtClean="0"/>
              <a:t>17/10/2021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D3D835-0D5E-44D4-ABF2-DB95F49E8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C57319-A97D-405B-979D-61C528898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274C1-A4D1-4B56-95DF-B848F309ED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918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CB096F-EB5E-4F37-9BC3-BA9C1F9AC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78CA37F-2B6E-4319-B78C-53E802B57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07BE2C-A697-47CD-971D-4A7DD7E92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209D-EB82-4C6E-AA00-A6B93825ED4B}" type="datetimeFigureOut">
              <a:rPr lang="pt-BR" smtClean="0"/>
              <a:t>17/10/2021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EC12AD9-F62D-497E-AF11-7174801C3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1642C3-8E52-42E3-BD8D-B6380572E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274C1-A4D1-4B56-95DF-B848F309ED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984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F0E2B3-137F-4965-A880-3E3D0F256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D908C58-06C1-4F9C-B2E7-C1110F7D55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EEC35BB-3318-469A-BD9F-9525CDBB3F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2CC1E56-AE9E-428E-8034-4A10622DC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209D-EB82-4C6E-AA00-A6B93825ED4B}" type="datetimeFigureOut">
              <a:rPr lang="pt-BR" smtClean="0"/>
              <a:t>17/10/2021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606215F-07E0-4B8C-B29F-452DC35A6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7EA6670-D05C-4570-BF9C-5E380A35B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274C1-A4D1-4B56-95DF-B848F309ED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56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B84B5-8ABE-4FA9-AB22-9D9399A08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FE092A-01D4-4E77-9064-B03565E7D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EFD8F88-2A95-4887-8B70-E79F461439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A5C2B64-1D28-4C9F-9FAC-E0F9B8FA64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53E27E6-5583-4A66-8076-410F194927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DC1BF79-A652-43C1-920B-8FDFA4F95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209D-EB82-4C6E-AA00-A6B93825ED4B}" type="datetimeFigureOut">
              <a:rPr lang="pt-BR" smtClean="0"/>
              <a:t>17/10/2021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C9D9DE8-9A26-4D3A-9A9B-5B0967493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B133D8F-B570-431E-88FB-49D3B3A75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274C1-A4D1-4B56-95DF-B848F309ED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6135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18BA5D-C14A-4DC1-8FC1-A7E346435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E4A758B-2E81-45E9-ABD7-8E2D2F8D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209D-EB82-4C6E-AA00-A6B93825ED4B}" type="datetimeFigureOut">
              <a:rPr lang="pt-BR" smtClean="0"/>
              <a:t>17/10/2021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B932A9B-BA64-4F64-96BF-B507EF6CB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80E54FD-CFC8-4F00-B912-2DD051ECC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274C1-A4D1-4B56-95DF-B848F309ED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51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E23B371-0C53-4F18-9C9F-DF2953609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209D-EB82-4C6E-AA00-A6B93825ED4B}" type="datetimeFigureOut">
              <a:rPr lang="pt-BR" smtClean="0"/>
              <a:t>17/10/2021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9974A05-15FC-4DD0-B3C8-B8B13E54E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9F219DF-9FC0-4127-9B5C-B2BEA83B3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274C1-A4D1-4B56-95DF-B848F309ED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608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8D9C8A-02EE-4145-BDCC-BD804A234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246113-EF79-4F1A-9192-5F6FBBFD1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BE410D5-F32F-4876-9C6D-31DA70FAB4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4346E59-A22B-4984-A51A-5838FE07A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209D-EB82-4C6E-AA00-A6B93825ED4B}" type="datetimeFigureOut">
              <a:rPr lang="pt-BR" smtClean="0"/>
              <a:t>17/10/2021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4CC21B6-45E7-4662-B737-8C6386943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8C64201-CE8D-4060-9BF0-E0D552FB5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274C1-A4D1-4B56-95DF-B848F309ED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6157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06E242-DB10-4A0A-AE0D-40E806C10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4B0E7B9-DC7B-452B-97E9-45A781DCE5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8EFDE68-71BD-4CC0-A035-7359B3118C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6139E80-D8A1-45CD-AB39-0D4144095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0209D-EB82-4C6E-AA00-A6B93825ED4B}" type="datetimeFigureOut">
              <a:rPr lang="pt-BR" smtClean="0"/>
              <a:t>17/10/2021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B3C07BC-3749-4FF1-A795-FDC2240E1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47C2148-DFF8-4BE9-A0B8-9EB7682FB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274C1-A4D1-4B56-95DF-B848F309ED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314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E5B8534-DD51-484E-888E-93B25207B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E8ECC1E-E832-4CF7-BD07-560654036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4B69572-DEAD-465C-943F-73D190E57A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0209D-EB82-4C6E-AA00-A6B93825ED4B}" type="datetimeFigureOut">
              <a:rPr lang="pt-BR" smtClean="0"/>
              <a:t>17/10/2021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2B9A596-ADEE-4D17-B2A3-EF660F20C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994ED7-F329-4279-B1DC-4DC9B6B9AA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274C1-A4D1-4B56-95DF-B848F309ED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53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F66863F5-8490-410F-A8FB-B6AECD004980}"/>
              </a:ext>
            </a:extLst>
          </p:cNvPr>
          <p:cNvSpPr txBox="1"/>
          <p:nvPr/>
        </p:nvSpPr>
        <p:spPr>
          <a:xfrm>
            <a:off x="370267" y="239676"/>
            <a:ext cx="11169203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2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AULA DO DIA 14/10</a:t>
            </a:r>
          </a:p>
          <a:p>
            <a:pPr algn="just"/>
            <a:r>
              <a:rPr lang="pt-BR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Futuro do subjuntivo + futuro do presente do modo indicativo: (-rei)</a:t>
            </a:r>
          </a:p>
          <a:p>
            <a:pPr algn="just"/>
            <a:endParaRPr lang="pt-BR" dirty="0">
              <a:effectLst/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EXEMPLOS:</a:t>
            </a:r>
            <a:endParaRPr lang="pt-BR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você </a:t>
            </a:r>
            <a:r>
              <a:rPr lang="pt-BR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fizer</a:t>
            </a:r>
            <a:r>
              <a:rPr lang="pt-BR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 trabalho, eu </a:t>
            </a:r>
            <a:r>
              <a:rPr lang="pt-BR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ficarei</a:t>
            </a:r>
            <a:r>
              <a:rPr lang="pt-BR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agradecido. (fizer – está no futuro do subj. / ficarei – futuro do presente</a:t>
            </a:r>
          </a:p>
          <a:p>
            <a:pPr algn="just"/>
            <a:endParaRPr lang="pt-BR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você </a:t>
            </a:r>
            <a:r>
              <a:rPr lang="pt-BR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fizer</a:t>
            </a:r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trabalho, </a:t>
            </a:r>
            <a:r>
              <a:rPr lang="pt-BR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adorarei</a:t>
            </a:r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t-BR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Pretérito imperfeito do subjuntivo + futuro do pretérito do indicativo: (-ria)</a:t>
            </a:r>
          </a:p>
          <a:p>
            <a:pPr algn="just"/>
            <a:endParaRPr lang="pt-BR" dirty="0">
              <a:effectLst/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EXEMPLO:</a:t>
            </a:r>
            <a:endParaRPr lang="pt-BR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 você </a:t>
            </a:r>
            <a:r>
              <a:rPr lang="pt-BR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fize</a:t>
            </a:r>
            <a:r>
              <a:rPr lang="pt-BR" u="sng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sse</a:t>
            </a:r>
            <a:r>
              <a:rPr lang="pt-BR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 trabalho, eu </a:t>
            </a:r>
            <a:r>
              <a:rPr lang="pt-BR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avisaria</a:t>
            </a:r>
            <a:r>
              <a:rPr lang="pt-BR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professora. (fizesse – está no imperfeito do subj. / avisaria – futuro do pretérito)</a:t>
            </a:r>
          </a:p>
          <a:p>
            <a:pPr algn="just"/>
            <a:endParaRPr lang="pt-BR" dirty="0">
              <a:effectLst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DE766B1-C4D9-4837-A2CC-C6F1046B55B7}"/>
              </a:ext>
            </a:extLst>
          </p:cNvPr>
          <p:cNvSpPr txBox="1"/>
          <p:nvPr/>
        </p:nvSpPr>
        <p:spPr>
          <a:xfrm>
            <a:off x="370267" y="3655996"/>
            <a:ext cx="1116920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 - 1) Reescreva as frases a seguir, seguindo o modelo:</a:t>
            </a:r>
          </a:p>
          <a:p>
            <a:pPr algn="just"/>
            <a:r>
              <a:rPr lang="pt-BR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 ela </a:t>
            </a:r>
            <a:r>
              <a:rPr lang="pt-BR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trouxesse</a:t>
            </a:r>
            <a:r>
              <a:rPr lang="pt-BR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 trabalho não </a:t>
            </a:r>
            <a:r>
              <a:rPr lang="pt-BR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ficaríamos</a:t>
            </a:r>
            <a:r>
              <a:rPr lang="pt-BR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sem a nota. ( 2º CASO DE RELAÇÃO DOS TEMPOS)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 ela </a:t>
            </a:r>
            <a:r>
              <a:rPr lang="pt-BR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trouxer</a:t>
            </a:r>
            <a:r>
              <a:rPr lang="pt-BR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 trabalho não </a:t>
            </a:r>
            <a:r>
              <a:rPr lang="pt-BR" b="1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ficaremos</a:t>
            </a:r>
            <a:r>
              <a:rPr lang="pt-BR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sem a nota. ( 1º CASO DE RELAÇÃO DOS TEMPOS)</a:t>
            </a: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Se eles </a:t>
            </a:r>
            <a:r>
              <a:rPr lang="pt-B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refizessem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prova, </a:t>
            </a:r>
            <a:r>
              <a:rPr lang="pt-B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obteriam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resultado melhor. R = Quando eles </a:t>
            </a:r>
            <a:r>
              <a:rPr lang="pt-B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refizerem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prova, </a:t>
            </a:r>
            <a:r>
              <a:rPr lang="pt-B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obterão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um...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Se nós </a:t>
            </a:r>
            <a:r>
              <a:rPr lang="pt-B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mantivéssemos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ritmo das atividades físicas, </a:t>
            </a:r>
            <a:r>
              <a:rPr lang="pt-B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ficaríamos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 forma por um bom tempo. R= Se nós </a:t>
            </a:r>
            <a:r>
              <a:rPr lang="pt-B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mantivermos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ritmo das atividades físicas, </a:t>
            </a:r>
            <a:r>
              <a:rPr lang="pt-B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ficaremos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 forma...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Se ele </a:t>
            </a:r>
            <a:r>
              <a:rPr lang="pt-B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reouvesse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dinheiro da venda do imóvel, </a:t>
            </a:r>
            <a:r>
              <a:rPr lang="pt-B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compraria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outro na mesma localidade. R= Se ele </a:t>
            </a:r>
            <a:r>
              <a:rPr lang="pt-B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reouver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dinheiro, </a:t>
            </a:r>
            <a:r>
              <a:rPr lang="pt-B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comprará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outro na mesma localidade.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Se eles </a:t>
            </a:r>
            <a:r>
              <a:rPr lang="pt-B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voltassem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 breve, eu </a:t>
            </a:r>
            <a:r>
              <a:rPr lang="pt-B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ficaria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imensamente feliz. R= Quando eles </a:t>
            </a:r>
            <a:r>
              <a:rPr lang="pt-B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voltarem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 breve, eu </a:t>
            </a:r>
            <a:r>
              <a:rPr lang="pt-BR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ficarei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imensamente feliz.</a:t>
            </a:r>
          </a:p>
        </p:txBody>
      </p:sp>
    </p:spTree>
    <p:extLst>
      <p:ext uri="{BB962C8B-B14F-4D97-AF65-F5344CB8AC3E}">
        <p14:creationId xmlns:p14="http://schemas.microsoft.com/office/powerpoint/2010/main" val="367321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33C437-A1FE-4FD3-8B92-1702F09B4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287" y="34455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2) Complete as frases abaixo, observando a relação entre os </a:t>
            </a:r>
          </a:p>
          <a:p>
            <a:pPr marL="0" indent="0">
              <a:buNone/>
            </a:pPr>
            <a:r>
              <a:rPr lang="pt-BR" dirty="0"/>
              <a:t>a) Quando eu comprar o celular.... (fazer) </a:t>
            </a:r>
            <a:r>
              <a:rPr lang="pt-BR" dirty="0">
                <a:solidFill>
                  <a:srgbClr val="FF0000"/>
                </a:solidFill>
              </a:rPr>
              <a:t>farei uma senha.</a:t>
            </a:r>
          </a:p>
          <a:p>
            <a:pPr marL="514350" indent="-514350">
              <a:buAutoNum type="alphaLcParenR"/>
            </a:pPr>
            <a:endParaRPr lang="pt-BR" dirty="0"/>
          </a:p>
          <a:p>
            <a:pPr marL="0" indent="0">
              <a:buNone/>
            </a:pPr>
            <a:r>
              <a:rPr lang="pt-BR" dirty="0"/>
              <a:t>b) Se eu entregasse o dinheiro.... (ficar) </a:t>
            </a:r>
            <a:r>
              <a:rPr lang="pt-BR" dirty="0">
                <a:solidFill>
                  <a:srgbClr val="FF0000"/>
                </a:solidFill>
              </a:rPr>
              <a:t>ficaria sem um tostão.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c) Quando a menina chegar... (ver) </a:t>
            </a:r>
            <a:r>
              <a:rPr lang="pt-BR" dirty="0">
                <a:solidFill>
                  <a:srgbClr val="FF0000"/>
                </a:solidFill>
              </a:rPr>
              <a:t>verei um filme. / a roupa dela.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d) Se eu chora</a:t>
            </a:r>
            <a:r>
              <a:rPr lang="pt-BR" dirty="0">
                <a:highlight>
                  <a:srgbClr val="FFFF00"/>
                </a:highlight>
              </a:rPr>
              <a:t>sse</a:t>
            </a:r>
            <a:r>
              <a:rPr lang="pt-BR" dirty="0"/>
              <a:t> muito... (ter) </a:t>
            </a:r>
            <a:r>
              <a:rPr lang="pt-BR" dirty="0">
                <a:solidFill>
                  <a:srgbClr val="FF0000"/>
                </a:solidFill>
              </a:rPr>
              <a:t>teriam vergonha de mim na escola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0558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1D9576-EB1B-4012-BBC9-4E69D6758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2247"/>
            <a:ext cx="10515600" cy="65230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highlight>
                  <a:srgbClr val="FFFF00"/>
                </a:highlight>
              </a:rPr>
              <a:t>CORREÇÃO DAS PÁGINAS 312, 313 E 314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041AEA3-3292-458D-8F7D-5E58F33BC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6985"/>
            <a:ext cx="5040736" cy="255575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FD0CE0F4-642B-4F35-BCDB-5A47B045B340}"/>
              </a:ext>
            </a:extLst>
          </p:cNvPr>
          <p:cNvSpPr txBox="1"/>
          <p:nvPr/>
        </p:nvSpPr>
        <p:spPr>
          <a:xfrm>
            <a:off x="520700" y="958834"/>
            <a:ext cx="58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1)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3E2CBC3-8D01-4031-A343-A42E657929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9" y="4325176"/>
            <a:ext cx="5040736" cy="1988756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F11AD393-2963-4D95-AF3C-7EAB44129AF6}"/>
              </a:ext>
            </a:extLst>
          </p:cNvPr>
          <p:cNvSpPr txBox="1"/>
          <p:nvPr/>
        </p:nvSpPr>
        <p:spPr>
          <a:xfrm>
            <a:off x="546100" y="3710345"/>
            <a:ext cx="58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2)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BCA19C1D-D539-4AD9-B2B7-71A71900F0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301" y="1328165"/>
            <a:ext cx="6776030" cy="5415533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71C6116F-4601-4F0E-B1E1-272ACD0C3DD0}"/>
              </a:ext>
            </a:extLst>
          </p:cNvPr>
          <p:cNvSpPr txBox="1"/>
          <p:nvPr/>
        </p:nvSpPr>
        <p:spPr>
          <a:xfrm>
            <a:off x="5511800" y="1004553"/>
            <a:ext cx="58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3)</a:t>
            </a:r>
          </a:p>
        </p:txBody>
      </p:sp>
    </p:spTree>
    <p:extLst>
      <p:ext uri="{BB962C8B-B14F-4D97-AF65-F5344CB8AC3E}">
        <p14:creationId xmlns:p14="http://schemas.microsoft.com/office/powerpoint/2010/main" val="3219992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F1EC0F6E-302B-4856-B16E-520CA084C5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44" y="977586"/>
            <a:ext cx="4201111" cy="4496427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5B91A8FD-E741-473C-8B3C-19420007D4D4}"/>
              </a:ext>
            </a:extLst>
          </p:cNvPr>
          <p:cNvSpPr txBox="1"/>
          <p:nvPr/>
        </p:nvSpPr>
        <p:spPr>
          <a:xfrm flipH="1">
            <a:off x="236219" y="419100"/>
            <a:ext cx="474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5)</a:t>
            </a:r>
          </a:p>
        </p:txBody>
      </p:sp>
    </p:spTree>
    <p:extLst>
      <p:ext uri="{BB962C8B-B14F-4D97-AF65-F5344CB8AC3E}">
        <p14:creationId xmlns:p14="http://schemas.microsoft.com/office/powerpoint/2010/main" val="24309424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358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CORREÇÃO DAS PÁGINAS 312, 313 E 314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Christina Almeida</dc:creator>
  <cp:lastModifiedBy>Christina Almeida</cp:lastModifiedBy>
  <cp:revision>4</cp:revision>
  <dcterms:created xsi:type="dcterms:W3CDTF">2021-10-13T17:45:50Z</dcterms:created>
  <dcterms:modified xsi:type="dcterms:W3CDTF">2021-10-18T01:47:48Z</dcterms:modified>
</cp:coreProperties>
</file>