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441BFD-FF90-4584-A3C9-F0283986B9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7711023-EB6F-4FAF-A2A3-C57E323E8E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74AA1AD-E2FE-4C3C-BA92-C891E38F2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C79BE-C2F0-4A00-AC48-126350C95521}" type="datetimeFigureOut">
              <a:rPr lang="pt-BR" smtClean="0"/>
              <a:t>18/10/2021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09B0124-462D-4656-BDAA-1A3D5C15A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8F4BC44-E598-4CBC-B3B5-7BD80AA3B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16F64-9FF9-4DB4-B913-7C53C879C1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0797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6EC37C-7B39-4732-AA66-24F2CFE79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32F7BEC6-DEDB-40AE-9B66-58A410307D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B204B66-6AA2-4E55-89E2-4B0A835AA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C79BE-C2F0-4A00-AC48-126350C95521}" type="datetimeFigureOut">
              <a:rPr lang="pt-BR" smtClean="0"/>
              <a:t>18/10/2021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225A72E-2DDB-45D5-BF4C-0428C3A9B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9F4CF7A-775B-4E48-9E15-222065EE1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16F64-9FF9-4DB4-B913-7C53C879C1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8074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4F039CC-1D45-43E3-9484-0F6B56D059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26BF7ABA-29BB-4F0B-AC3E-9433084F5A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6E1476A-BEAD-42B0-973D-8316C74F0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C79BE-C2F0-4A00-AC48-126350C95521}" type="datetimeFigureOut">
              <a:rPr lang="pt-BR" smtClean="0"/>
              <a:t>18/10/2021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2FD1356-7993-4C08-B1CF-B940FE7C5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034405D-6AAD-49B5-B129-791401D39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16F64-9FF9-4DB4-B913-7C53C879C1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0043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68CCEA-DB93-4E06-BEEC-417167347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FE4F374-275E-4F26-A983-3DB0A4BF00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C9CBED8-97E3-4FF8-9F73-4F9834EEF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C79BE-C2F0-4A00-AC48-126350C95521}" type="datetimeFigureOut">
              <a:rPr lang="pt-BR" smtClean="0"/>
              <a:t>18/10/2021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CA48C00-1576-4CCB-8E35-351E288B5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704C8DF-1F99-429B-9DF7-A37FBD1C3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16F64-9FF9-4DB4-B913-7C53C879C1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711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B2B42C-964E-4CAD-852B-181FB346A4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4F9CAF6-549D-4B7D-90D7-CA1A08BBED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50D357C-93CE-4A9A-9A52-A6FD8859B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C79BE-C2F0-4A00-AC48-126350C95521}" type="datetimeFigureOut">
              <a:rPr lang="pt-BR" smtClean="0"/>
              <a:t>18/10/2021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8E4CCFB-7AAE-46AE-9905-DFA97E8AD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FF2871E-C1AF-4EDC-9F11-0CCEC3530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16F64-9FF9-4DB4-B913-7C53C879C1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8196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19A784-C53B-4E3D-A80E-FC31B7233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19BE570-11C6-4D8A-A797-987AE051C7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D7FCCBE-2689-44BA-A1AF-AF4A153834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66D9909-4639-421E-BF3B-AD0516B69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C79BE-C2F0-4A00-AC48-126350C95521}" type="datetimeFigureOut">
              <a:rPr lang="pt-BR" smtClean="0"/>
              <a:t>18/10/2021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00B736C-7E96-4E32-BC4C-180B30BD1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3C71E25-D866-4C8B-8314-73EC3AAC46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16F64-9FF9-4DB4-B913-7C53C879C1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4495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94FE32-EB4C-4A37-8244-873CB443E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6DEA4B9-761F-4C12-90EC-131F39A0E2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1ACF3A7-9F89-4992-AF42-3A3873D32B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D01DF469-1B3B-4E3F-BCD9-010017B4BB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9BD8B788-593E-4BAF-B437-FB7A2E717B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F3D573BA-B0F7-41B5-AE4F-AD2D6874D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C79BE-C2F0-4A00-AC48-126350C95521}" type="datetimeFigureOut">
              <a:rPr lang="pt-BR" smtClean="0"/>
              <a:t>18/10/2021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DDCF407D-418D-4B2A-9234-207223130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DAE704F1-2AE3-42B6-A126-90B09E77C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16F64-9FF9-4DB4-B913-7C53C879C1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0617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72E2C1-22B3-4B6E-9F12-A0AD3DF6B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EFE482D8-C090-4B7C-8CA6-9CB5760FD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C79BE-C2F0-4A00-AC48-126350C95521}" type="datetimeFigureOut">
              <a:rPr lang="pt-BR" smtClean="0"/>
              <a:t>18/10/2021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ED740BFE-7374-464A-9E1D-529E6A8F9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20E88DED-A0B3-49A5-8EA8-BEB8021D0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16F64-9FF9-4DB4-B913-7C53C879C1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5177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2A1D1A1F-28A1-44E8-8184-849DB85BB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C79BE-C2F0-4A00-AC48-126350C95521}" type="datetimeFigureOut">
              <a:rPr lang="pt-BR" smtClean="0"/>
              <a:t>18/10/2021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C329CF40-7FD2-4CEF-8002-BC298B5DE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48D4AC4F-79A9-47A9-989E-507EFAC36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16F64-9FF9-4DB4-B913-7C53C879C1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0179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8A4B74-409A-40DF-8529-FAC0914746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B3C73B0-99AA-4E69-AFF7-1236AC05AE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4735D2C-2051-4CC8-B28B-60440587DA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FAE1AD2-8C27-437E-8EAC-6686E0DBFC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C79BE-C2F0-4A00-AC48-126350C95521}" type="datetimeFigureOut">
              <a:rPr lang="pt-BR" smtClean="0"/>
              <a:t>18/10/2021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6BD79F1-575A-4AAD-A89A-E7960F2BC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1D3C345-3E78-4A9D-B0B6-864318869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16F64-9FF9-4DB4-B913-7C53C879C1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4559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1D893B-1D56-4D38-9BDB-091D5B9F7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37AE8043-4D7B-40BE-87A3-C6240A23BC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54F6EBA-B813-4740-8C9D-B96D341639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472C225-6563-40D2-952A-132199D55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C79BE-C2F0-4A00-AC48-126350C95521}" type="datetimeFigureOut">
              <a:rPr lang="pt-BR" smtClean="0"/>
              <a:t>18/10/2021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B139F97-719F-4C00-9655-CBC145B77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77D299A-975D-418C-93EA-E5B114949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16F64-9FF9-4DB4-B913-7C53C879C1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3566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F121E6AF-0CC8-431E-8E5C-5879BCD95E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1F812F7-6FB6-4E90-881A-AA244567B1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034A452-73FE-43EE-A0AC-AD852BD4FD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C79BE-C2F0-4A00-AC48-126350C95521}" type="datetimeFigureOut">
              <a:rPr lang="pt-BR" smtClean="0"/>
              <a:t>18/10/2021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6A0BC5D-4F3A-4537-9C52-09E0B2FEA1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051624D-15BF-4A2C-AB51-F3D47DB512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616F64-9FF9-4DB4-B913-7C53C879C1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8892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E221ABA1-2BC2-44CE-80E9-34BEF34DB8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2631" y="111863"/>
            <a:ext cx="9144000" cy="364655"/>
          </a:xfrm>
        </p:spPr>
        <p:txBody>
          <a:bodyPr>
            <a:normAutofit fontScale="92500" lnSpcReduction="20000"/>
          </a:bodyPr>
          <a:lstStyle/>
          <a:p>
            <a:r>
              <a:rPr lang="pt-BR" dirty="0"/>
              <a:t>Correção das páginas 308 a 311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44F8DE90-7985-4493-8CE2-D3CC2A64DA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372" y="1037017"/>
            <a:ext cx="5969760" cy="3238500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2FDBEED-DA0E-4A5B-9E11-8A125A5ED41B}"/>
              </a:ext>
            </a:extLst>
          </p:cNvPr>
          <p:cNvSpPr txBox="1"/>
          <p:nvPr/>
        </p:nvSpPr>
        <p:spPr>
          <a:xfrm>
            <a:off x="231820" y="476518"/>
            <a:ext cx="4808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1)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45460BD6-0C1A-49C4-BB5F-1A1121A7EA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4369" y="5193674"/>
            <a:ext cx="4054296" cy="952500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570C3907-946C-4086-B16B-38E76E96BCF8}"/>
              </a:ext>
            </a:extLst>
          </p:cNvPr>
          <p:cNvSpPr txBox="1"/>
          <p:nvPr/>
        </p:nvSpPr>
        <p:spPr>
          <a:xfrm>
            <a:off x="472225" y="4597758"/>
            <a:ext cx="4164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2)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214600BC-23F7-4603-8C48-D4E26C844EE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60708" y="1419626"/>
            <a:ext cx="4388610" cy="3547463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56756CA0-F5A0-4E46-A02C-6562D3A99E17}"/>
              </a:ext>
            </a:extLst>
          </p:cNvPr>
          <p:cNvSpPr txBox="1"/>
          <p:nvPr/>
        </p:nvSpPr>
        <p:spPr>
          <a:xfrm>
            <a:off x="7147775" y="661184"/>
            <a:ext cx="592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3)</a:t>
            </a:r>
          </a:p>
        </p:txBody>
      </p:sp>
    </p:spTree>
    <p:extLst>
      <p:ext uri="{BB962C8B-B14F-4D97-AF65-F5344CB8AC3E}">
        <p14:creationId xmlns:p14="http://schemas.microsoft.com/office/powerpoint/2010/main" val="3358892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C01B209B-7C00-4066-BA40-105B242A7F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232" y="515156"/>
            <a:ext cx="8276554" cy="6355724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38EFD4B4-3530-4F3C-A528-B0A8C882A1D4}"/>
              </a:ext>
            </a:extLst>
          </p:cNvPr>
          <p:cNvSpPr txBox="1"/>
          <p:nvPr/>
        </p:nvSpPr>
        <p:spPr>
          <a:xfrm>
            <a:off x="579549" y="257577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4)</a:t>
            </a:r>
          </a:p>
        </p:txBody>
      </p:sp>
    </p:spTree>
    <p:extLst>
      <p:ext uri="{BB962C8B-B14F-4D97-AF65-F5344CB8AC3E}">
        <p14:creationId xmlns:p14="http://schemas.microsoft.com/office/powerpoint/2010/main" val="1800240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7DF110CC-3CF2-49DD-BAF1-BF448B2FBF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6974" y="302654"/>
            <a:ext cx="8675397" cy="6555346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689E13AD-345C-4902-A0D2-7F66CF184C19}"/>
              </a:ext>
            </a:extLst>
          </p:cNvPr>
          <p:cNvSpPr txBox="1"/>
          <p:nvPr/>
        </p:nvSpPr>
        <p:spPr>
          <a:xfrm>
            <a:off x="0" y="167425"/>
            <a:ext cx="592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5)</a:t>
            </a:r>
          </a:p>
        </p:txBody>
      </p:sp>
    </p:spTree>
    <p:extLst>
      <p:ext uri="{BB962C8B-B14F-4D97-AF65-F5344CB8AC3E}">
        <p14:creationId xmlns:p14="http://schemas.microsoft.com/office/powerpoint/2010/main" val="22266246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Widescreen</PresentationFormat>
  <Paragraphs>6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Christina Almeida</dc:creator>
  <cp:lastModifiedBy>Christina Almeida</cp:lastModifiedBy>
  <cp:revision>1</cp:revision>
  <dcterms:created xsi:type="dcterms:W3CDTF">2021-10-18T03:23:04Z</dcterms:created>
  <dcterms:modified xsi:type="dcterms:W3CDTF">2021-10-18T03:23:27Z</dcterms:modified>
</cp:coreProperties>
</file>