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05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15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759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215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5616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964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992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89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26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45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58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49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93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51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33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47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357FB-6400-43B5-A656-4A956088858C}" type="datetimeFigureOut">
              <a:rPr lang="pt-BR" smtClean="0"/>
              <a:t>06/10/2021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55E7B6-5480-4D65-9079-7876C09757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21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13BD131-9085-4897-911A-4CD508DB2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90" y="0"/>
            <a:ext cx="106588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5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01B364CB-7F9E-4A09-8C1D-52EDFFD35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92" y="161469"/>
            <a:ext cx="11041016" cy="653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69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8F16183B-B2D9-4783-BAE2-DEA137E21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02" y="66205"/>
            <a:ext cx="11069595" cy="672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47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947FAFA-D6C9-4D84-8530-C92F7EDE83FB}"/>
              </a:ext>
            </a:extLst>
          </p:cNvPr>
          <p:cNvSpPr txBox="1"/>
          <p:nvPr/>
        </p:nvSpPr>
        <p:spPr>
          <a:xfrm>
            <a:off x="1352283" y="0"/>
            <a:ext cx="8087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TRANSITIVIDADE VERBAL: </a:t>
            </a:r>
          </a:p>
          <a:p>
            <a:pPr algn="ctr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VERBOS TRANSITIVOS X VERBOS INTRANSITIVOS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2B34FD3-4B91-4D78-957A-EE524E948549}"/>
              </a:ext>
            </a:extLst>
          </p:cNvPr>
          <p:cNvSpPr txBox="1"/>
          <p:nvPr/>
        </p:nvSpPr>
        <p:spPr>
          <a:xfrm>
            <a:off x="907961" y="1402242"/>
            <a:ext cx="897657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INTRANSITIVO: é o verbo que não necessita de complemento.</a:t>
            </a:r>
          </a:p>
          <a:p>
            <a:endParaRPr lang="pt-BR" dirty="0"/>
          </a:p>
          <a:p>
            <a:r>
              <a:rPr lang="pt-BR" dirty="0"/>
              <a:t>Ex.: Ela </a:t>
            </a:r>
            <a:r>
              <a:rPr lang="pt-BR" dirty="0">
                <a:solidFill>
                  <a:srgbClr val="FF0000"/>
                </a:solidFill>
              </a:rPr>
              <a:t>dormiu</a:t>
            </a:r>
            <a:r>
              <a:rPr lang="pt-BR" dirty="0"/>
              <a:t> bem./ O dia </a:t>
            </a:r>
            <a:r>
              <a:rPr lang="pt-BR" dirty="0">
                <a:solidFill>
                  <a:srgbClr val="FF0000"/>
                </a:solidFill>
              </a:rPr>
              <a:t>amanheceu</a:t>
            </a:r>
            <a:r>
              <a:rPr lang="pt-BR" dirty="0"/>
              <a:t> cinza. A criança </a:t>
            </a:r>
            <a:r>
              <a:rPr lang="pt-BR" dirty="0">
                <a:solidFill>
                  <a:srgbClr val="FF0000"/>
                </a:solidFill>
              </a:rPr>
              <a:t>nasceu</a:t>
            </a:r>
            <a:r>
              <a:rPr lang="pt-BR" dirty="0"/>
              <a:t> prematura.</a:t>
            </a:r>
          </a:p>
          <a:p>
            <a:endParaRPr lang="pt-BR" dirty="0"/>
          </a:p>
          <a:p>
            <a:pPr algn="just"/>
            <a:r>
              <a:rPr lang="pt-BR" dirty="0"/>
              <a:t>TRANSITIVO: é o verbo que, de acordo com o contexto, necessita de complemento, para a total significação e compreensão da frase.</a:t>
            </a:r>
          </a:p>
          <a:p>
            <a:endParaRPr lang="pt-BR" dirty="0"/>
          </a:p>
          <a:p>
            <a:r>
              <a:rPr lang="pt-BR" dirty="0"/>
              <a:t>Ex.: Hoje </a:t>
            </a:r>
            <a:r>
              <a:rPr lang="pt-BR" dirty="0">
                <a:solidFill>
                  <a:srgbClr val="FF0000"/>
                </a:solidFill>
              </a:rPr>
              <a:t>comprarei</a:t>
            </a:r>
            <a:r>
              <a:rPr lang="pt-BR" dirty="0"/>
              <a:t> uma dúzia de mangas. / A menina </a:t>
            </a:r>
            <a:r>
              <a:rPr lang="pt-BR" dirty="0">
                <a:solidFill>
                  <a:srgbClr val="FF0000"/>
                </a:solidFill>
              </a:rPr>
              <a:t>acredita</a:t>
            </a:r>
            <a:r>
              <a:rPr lang="pt-BR" dirty="0"/>
              <a:t> </a:t>
            </a:r>
            <a:r>
              <a:rPr lang="pt-BR" dirty="0">
                <a:highlight>
                  <a:srgbClr val="FFFF00"/>
                </a:highlight>
              </a:rPr>
              <a:t>em</a:t>
            </a:r>
            <a:r>
              <a:rPr lang="pt-BR" dirty="0"/>
              <a:t> tudo que lê.</a:t>
            </a:r>
          </a:p>
          <a:p>
            <a:endParaRPr lang="pt-BR" dirty="0"/>
          </a:p>
          <a:p>
            <a:r>
              <a:rPr lang="pt-BR" dirty="0"/>
              <a:t>COMPLEMENTOS VERBAIS:</a:t>
            </a:r>
          </a:p>
          <a:p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OBJETO DIRETO</a:t>
            </a:r>
            <a:r>
              <a:rPr lang="pt-BR" dirty="0"/>
              <a:t>: complemento sem preposição. Eu vi </a:t>
            </a:r>
            <a:r>
              <a:rPr lang="pt-BR" dirty="0">
                <a:solidFill>
                  <a:srgbClr val="FF0000"/>
                </a:solidFill>
              </a:rPr>
              <a:t>o filme </a:t>
            </a:r>
            <a:r>
              <a:rPr lang="pt-BR" dirty="0"/>
              <a:t>ontem.</a:t>
            </a:r>
          </a:p>
          <a:p>
            <a:r>
              <a:rPr lang="pt-BR" dirty="0">
                <a:solidFill>
                  <a:srgbClr val="FF0000"/>
                </a:solidFill>
              </a:rPr>
              <a:t>OBJETO INDIRETO</a:t>
            </a:r>
            <a:r>
              <a:rPr lang="pt-BR" dirty="0"/>
              <a:t>: complemento com preposição. Eu gostei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do</a:t>
            </a:r>
            <a:r>
              <a:rPr lang="pt-BR" dirty="0">
                <a:solidFill>
                  <a:srgbClr val="FF0000"/>
                </a:solidFill>
              </a:rPr>
              <a:t> filme</a:t>
            </a:r>
            <a:r>
              <a:rPr lang="pt-BR" dirty="0"/>
              <a:t>.</a:t>
            </a:r>
          </a:p>
          <a:p>
            <a:endParaRPr lang="pt-BR" dirty="0"/>
          </a:p>
          <a:p>
            <a:r>
              <a:rPr lang="pt-BR" dirty="0"/>
              <a:t>PREPOSIÇÕES: </a:t>
            </a:r>
            <a:r>
              <a:rPr lang="pt-BR" dirty="0">
                <a:highlight>
                  <a:srgbClr val="FFFF00"/>
                </a:highlight>
              </a:rPr>
              <a:t>a, ante, após, até, com, contra, de, desde, em, entre, para, perante, por, sem, sob, sobre, trás.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37120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143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 Almeida</dc:creator>
  <cp:lastModifiedBy>Christina Almeida</cp:lastModifiedBy>
  <cp:revision>2</cp:revision>
  <dcterms:created xsi:type="dcterms:W3CDTF">2021-09-24T12:46:38Z</dcterms:created>
  <dcterms:modified xsi:type="dcterms:W3CDTF">2021-10-06T18:55:03Z</dcterms:modified>
</cp:coreProperties>
</file>