
<file path=[Content_Types].xml><?xml version="1.0" encoding="utf-8"?>
<Types xmlns="http://schemas.openxmlformats.org/package/2006/content-types"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tableStyles+xml" PartName="/ppt/tableStyle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package.core-properties+xml" PartName="/docProps/core.xml"/>
</Types>
</file>

<file path=_rels/.rels><?xml version="1.0" encoding="UTF-8" standalone="yes"?><Relationships xmlns="http://schemas.openxmlformats.org/package/2006/relationships"><Relationship Id="rId4" Target="ppt/presentation.xml" Type="http://schemas.openxmlformats.org/officeDocument/2006/relationships/officeDocument"/><Relationship Id="rId3" Target="docProps/core.xml" Type="http://schemas.openxmlformats.org/package/2006/relationships/metadata/core-properties"/><Relationship Id="rId2" Target="docProps/app.xml" Type="http://schemas.openxmlformats.org/officeDocument/2006/relationships/extended-properties"/><Relationship Id="rId1" Target="docProps/thumbnail.jpeg" Type="http://schemas.openxmlformats.org/package/2006/relationships/metadata/thumbnai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x="12192000" cy="6858000"/>
  <p:notesSz cx="6858000" cy="9144000"/>
  <p:defaultTextStyle>
    <a:defPPr>
      <a:defRPr altLang="pt-BR" lang="pt-B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autoAdjust="0" sz="15000"/>
    <p:restoredTop sz="94660"/>
  </p:normalViewPr>
  <p:slideViewPr>
    <p:cSldViewPr snapToGrid="0">
      <p:cViewPr varScale="1">
        <p:scale>
          <a:sx d="100" n="74"/>
          <a:sy d="100" n="74"/>
        </p:scale>
        <p:origin x="576" y="72"/>
      </p:cViewPr>
      <p:guideLst/>
    </p:cSldViewPr>
  </p:slideViewPr>
  <p:notesTextViewPr>
    <p:cViewPr>
      <p:scale>
        <a:sx d="1" n="1"/>
        <a:sy d="1" n="1"/>
      </p:scale>
      <p:origin x="0" y="0"/>
    </p:cViewPr>
  </p:notesTextViewPr>
  <p:gridSpacing cx="72008" cy="72008"/>
</p:viewPr>
</file>

<file path=ppt/_rels/presentation.xml.rels><?xml version="1.0" encoding="UTF-8" standalone="yes"?><Relationships xmlns="http://schemas.openxmlformats.org/package/2006/relationships"><Relationship Id="rId27" Target="slides/slide22.xml" Type="http://schemas.openxmlformats.org/officeDocument/2006/relationships/slide"/><Relationship Id="rId26" Target="slides/slide21.xml" Type="http://schemas.openxmlformats.org/officeDocument/2006/relationships/slide"/><Relationship Id="rId25" Target="slides/slide20.xml" Type="http://schemas.openxmlformats.org/officeDocument/2006/relationships/slide"/><Relationship Id="rId24" Target="slides/slide19.xml" Type="http://schemas.openxmlformats.org/officeDocument/2006/relationships/slide"/><Relationship Id="rId21" Target="slides/slide16.xml" Type="http://schemas.openxmlformats.org/officeDocument/2006/relationships/slide"/><Relationship Id="rId19" Target="slides/slide14.xml" Type="http://schemas.openxmlformats.org/officeDocument/2006/relationships/slide"/><Relationship Id="rId20" Target="slides/slide15.xml" Type="http://schemas.openxmlformats.org/officeDocument/2006/relationships/slide"/><Relationship Id="rId18" Target="slides/slide13.xml" Type="http://schemas.openxmlformats.org/officeDocument/2006/relationships/slide"/><Relationship Id="rId17" Target="slides/slide12.xml" Type="http://schemas.openxmlformats.org/officeDocument/2006/relationships/slide"/><Relationship Id="rId16" Target="slides/slide11.xml" Type="http://schemas.openxmlformats.org/officeDocument/2006/relationships/slide"/><Relationship Id="rId15" Target="slides/slide10.xml" Type="http://schemas.openxmlformats.org/officeDocument/2006/relationships/slide"/><Relationship Id="rId14" Target="slides/slide9.xml" Type="http://schemas.openxmlformats.org/officeDocument/2006/relationships/slide"/><Relationship Id="rId13" Target="slides/slide8.xml" Type="http://schemas.openxmlformats.org/officeDocument/2006/relationships/slide"/><Relationship Id="rId12" Target="slides/slide7.xml" Type="http://schemas.openxmlformats.org/officeDocument/2006/relationships/slide"/><Relationship Id="rId11" Target="slides/slide6.xml" Type="http://schemas.openxmlformats.org/officeDocument/2006/relationships/slide"/><Relationship Id="rId10" Target="slides/slide5.xml" Type="http://schemas.openxmlformats.org/officeDocument/2006/relationships/slide"/><Relationship Id="rId9" Target="slides/slide4.xml" Type="http://schemas.openxmlformats.org/officeDocument/2006/relationships/slide"/><Relationship Id="rId8" Target="slides/slide3.xml" Type="http://schemas.openxmlformats.org/officeDocument/2006/relationships/slide"/><Relationship Id="rId7" Target="slides/slide2.xml" Type="http://schemas.openxmlformats.org/officeDocument/2006/relationships/slide"/><Relationship Id="rId6" Target="slides/slide1.xml" Type="http://schemas.openxmlformats.org/officeDocument/2006/relationships/slide"/><Relationship Id="rId5" Target="slideMasters/slideMaster1.xml" Type="http://schemas.openxmlformats.org/officeDocument/2006/relationships/slideMaster"/><Relationship Id="rId4" Target="tableStyles.xml" Type="http://schemas.openxmlformats.org/officeDocument/2006/relationships/tableStyles"/><Relationship Id="rId3" Target="presProps.xml" Type="http://schemas.openxmlformats.org/officeDocument/2006/relationships/presProps"/><Relationship Id="rId23" Target="slides/slide18.xml" Type="http://schemas.openxmlformats.org/officeDocument/2006/relationships/slide"/><Relationship Id="rId2" Target="viewProps.xml" Type="http://schemas.openxmlformats.org/officeDocument/2006/relationships/viewProps"/><Relationship Id="rId22" Target="slides/slide17.xml" Type="http://schemas.openxmlformats.org/officeDocument/2006/relationships/slide"/><Relationship Id="rId1" Target="theme/theme1.xml" Type="http://schemas.openxmlformats.org/officeDocument/2006/relationships/theme"/></Relationships>
</file>

<file path=ppt/slideLayouts/_rels/slideLayout1.xml.rels><?xml version="1.0" encoding="UTF-8" standalone="yes"?><Relationships xmlns="http://schemas.openxmlformats.org/package/2006/relationships"><Relationship Id="rId2" Target="../media/image2.pn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<Relationships xmlns="http://schemas.openxmlformats.org/package/2006/relationships"><Relationship Id="rId2" Target="../media/image2.pn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<Relationships xmlns="http://schemas.openxmlformats.org/package/2006/relationships"><Relationship Id="rId2" Target="../media/image2.pn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13.xml.rels><?xml version="1.0" encoding="UTF-8" standalone="yes"?><Relationships xmlns="http://schemas.openxmlformats.org/package/2006/relationships"><Relationship Id="rId2" Target="../media/image2.pn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14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5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6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7.xml.rels><?xml version="1.0" encoding="UTF-8" standalone="yes"?><Relationships xmlns="http://schemas.openxmlformats.org/package/2006/relationships"><Relationship Id="rId2" Target="../media/image2.pn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<Relationships xmlns="http://schemas.openxmlformats.org/package/2006/relationships"><Relationship Id="rId2" Target="../media/image2.pn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3-HD-BTM.png"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 numCol="1">
            <a:normAutofit/>
          </a:bodyPr>
          <a:lstStyle>
            <a:lvl1pPr algn="l">
              <a:defRPr sz="6000"/>
            </a:lvl1pPr>
          </a:lstStyle>
          <a:p>
            <a:r>
              <a:rPr altLang="pt-BR" lang="pt-BR" smtClean="0"/>
              <a:t>Clique para editar o título mestre</a:t>
            </a:r>
            <a:endParaRPr dirty="0" lang="en-US"/>
          </a:p>
        </p:txBody>
      </p:sp>
      <p:sp>
        <p:nvSpPr>
          <p:cNvPr id="3" name="Subtitle 2"/>
          <p:cNvSpPr>
            <a:spLocks noGrp="1"/>
          </p:cNvSpPr>
          <p:nvPr>
            <p:ph idx="1" type="subTitle"/>
          </p:nvPr>
        </p:nvSpPr>
        <p:spPr>
          <a:xfrm>
            <a:off x="1371600" y="3632201"/>
            <a:ext cx="9448800" cy="685800"/>
          </a:xfrm>
        </p:spPr>
        <p:txBody>
          <a:bodyPr numCol="1">
            <a:normAutofit/>
          </a:bodyPr>
          <a:lstStyle>
            <a:lvl1pPr algn="l" indent="0" marL="0">
              <a:buNone/>
              <a:defRPr sz="20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pt-BR" lang="pt-BR" smtClean="0"/>
              <a:t>Clique para editar o estilo do subtítulo mestre</a:t>
            </a:r>
            <a:endParaRPr dirty="0"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>
          <a:xfrm>
            <a:off x="7909561" y="4314328"/>
            <a:ext cx="2910840" cy="374642"/>
          </a:xfrm>
        </p:spPr>
        <p:txBody>
          <a:bodyPr numCol="1"/>
          <a:lstStyle/>
          <a:p>
            <a:fld id="{69B2F2E2-E430-4D64-BC1C-2F007573EE34}" type="datetimeFigureOut">
              <a:rPr altLang="pt-BR" lang="pt-BR" smtClean="0"/>
              <a:t>18/10/2021</a:t>
            </a:fld>
            <a:endParaRPr altLang="pt-BR" lang="pt-BR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>
          <a:xfrm>
            <a:off x="1371600" y="4323845"/>
            <a:ext cx="6400800" cy="365125"/>
          </a:xfrm>
        </p:spPr>
        <p:txBody>
          <a:bodyPr numCol="1"/>
          <a:lstStyle/>
          <a:p>
            <a:endParaRPr altLang="pt-BR" lang="pt-BR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>
          <a:xfrm>
            <a:off x="8077200" y="1430866"/>
            <a:ext cx="2743200" cy="365125"/>
          </a:xfrm>
        </p:spPr>
        <p:txBody>
          <a:bodyPr numCol="1"/>
          <a:lstStyle/>
          <a:p>
            <a:fld id="{BEDAD875-275F-48C9-9BF3-8B8E0FD35A37}" type="slidenum">
              <a:rPr altLang="pt-BR" lang="pt-BR" smtClean="0"/>
              <a:t>‹nº›</a:t>
            </a:fld>
            <a:endParaRPr altLang="pt-BR" lang="pt-BR"/>
          </a:p>
        </p:txBody>
      </p:sp>
    </p:spTree>
    <p:extLst>
      <p:ext uri="{BB962C8B-B14F-4D97-AF65-F5344CB8AC3E}">
        <p14:creationId xmlns:p14="http://schemas.microsoft.com/office/powerpoint/2010/main" val="2536652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 numCol="1"/>
          <a:lstStyle>
            <a:lvl1pPr algn="l">
              <a:defRPr sz="3200"/>
            </a:lvl1pPr>
          </a:lstStyle>
          <a:p>
            <a:r>
              <a:rPr altLang="pt-BR" lang="pt-BR" smtClean="0"/>
              <a:t>Clique para editar o título mestre</a:t>
            </a:r>
            <a:endParaRPr dirty="0" lang="en-US"/>
          </a:p>
        </p:txBody>
      </p:sp>
      <p:sp>
        <p:nvSpPr>
          <p:cNvPr id="3" name="Picture Placeholder 2"/>
          <p:cNvSpPr>
            <a:spLocks noChangeAspect="1" noGrp="1"/>
          </p:cNvSpPr>
          <p:nvPr>
            <p:ph idx="1" type="pic"/>
          </p:nvPr>
        </p:nvSpPr>
        <p:spPr>
          <a:xfrm>
            <a:off x="681727" y="941439"/>
            <a:ext cx="10821840" cy="3478161"/>
          </a:xfrm>
        </p:spPr>
        <p:txBody>
          <a:bodyPr anchor="t" numCol="1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pt-BR" lang="pt-BR" smtClean="0"/>
              <a:t>Clique no ícone para adicionar uma imagem</a:t>
            </a:r>
            <a:endParaRPr dirty="0" lang="en-US"/>
          </a:p>
        </p:txBody>
      </p:sp>
      <p:sp>
        <p:nvSpPr>
          <p:cNvPr id="4" name="Text Placeholder 3"/>
          <p:cNvSpPr>
            <a:spLocks noGrp="1"/>
          </p:cNvSpPr>
          <p:nvPr>
            <p:ph idx="2" sz="half" type="body"/>
          </p:nvPr>
        </p:nvSpPr>
        <p:spPr>
          <a:xfrm>
            <a:off x="685800" y="5516715"/>
            <a:ext cx="10820400" cy="701969"/>
          </a:xfrm>
        </p:spPr>
        <p:txBody>
          <a:bodyPr numCol="1"/>
          <a:lstStyle>
            <a:lvl1pPr algn="l"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pt-BR"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69B2F2E2-E430-4D64-BC1C-2F007573EE34}" type="datetimeFigureOut">
              <a:rPr altLang="pt-BR" lang="pt-BR" smtClean="0"/>
              <a:t>18/10/2021</a:t>
            </a:fld>
            <a:endParaRPr altLang="pt-BR" lang="pt-BR"/>
          </a:p>
        </p:txBody>
      </p:sp>
      <p:sp>
        <p:nvSpPr>
          <p:cNvPr id="6" name="Footer Placeholder 5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altLang="pt-BR" lang="pt-BR"/>
          </a:p>
        </p:txBody>
      </p:sp>
      <p:sp>
        <p:nvSpPr>
          <p:cNvPr id="7" name="Slide Number Placeholder 6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BEDAD875-275F-48C9-9BF3-8B8E0FD35A37}" type="slidenum">
              <a:rPr altLang="pt-BR" lang="pt-BR" smtClean="0"/>
              <a:t>‹nº›</a:t>
            </a:fld>
            <a:endParaRPr altLang="pt-BR" lang="pt-BR"/>
          </a:p>
        </p:txBody>
      </p:sp>
    </p:spTree>
    <p:extLst>
      <p:ext uri="{BB962C8B-B14F-4D97-AF65-F5344CB8AC3E}">
        <p14:creationId xmlns:p14="http://schemas.microsoft.com/office/powerpoint/2010/main" val="2140359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3-HD-BTM.png"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 numCol="1"/>
          <a:lstStyle>
            <a:lvl1pPr algn="l">
              <a:defRPr sz="3200"/>
            </a:lvl1pPr>
          </a:lstStyle>
          <a:p>
            <a:r>
              <a:rPr altLang="pt-BR" lang="pt-BR" smtClean="0"/>
              <a:t>Clique para editar o título mestre</a:t>
            </a:r>
            <a:endParaRPr dirty="0" lang="en-US"/>
          </a:p>
        </p:txBody>
      </p:sp>
      <p:sp>
        <p:nvSpPr>
          <p:cNvPr id="4" name="Text Placeholder 3"/>
          <p:cNvSpPr>
            <a:spLocks noGrp="1"/>
          </p:cNvSpPr>
          <p:nvPr>
            <p:ph idx="2" sz="half" type="body"/>
          </p:nvPr>
        </p:nvSpPr>
        <p:spPr>
          <a:xfrm>
            <a:off x="1024467" y="3649133"/>
            <a:ext cx="10130516" cy="999067"/>
          </a:xfrm>
        </p:spPr>
        <p:txBody>
          <a:bodyPr anchor="ctr" numCol="1"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pt-BR"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idx="10" sz="half" type="dt"/>
          </p:nvPr>
        </p:nvSpPr>
        <p:spPr>
          <a:xfrm>
            <a:off x="7814452" y="381000"/>
            <a:ext cx="2910840" cy="365125"/>
          </a:xfrm>
        </p:spPr>
        <p:txBody>
          <a:bodyPr numCol="1"/>
          <a:lstStyle>
            <a:lvl1pPr algn="r">
              <a:defRPr/>
            </a:lvl1pPr>
          </a:lstStyle>
          <a:p>
            <a:fld id="{69B2F2E2-E430-4D64-BC1C-2F007573EE34}" type="datetimeFigureOut">
              <a:rPr altLang="pt-BR" lang="pt-BR" smtClean="0"/>
              <a:t>18/10/2021</a:t>
            </a:fld>
            <a:endParaRPr altLang="pt-BR" lang="pt-BR"/>
          </a:p>
        </p:txBody>
      </p:sp>
      <p:sp>
        <p:nvSpPr>
          <p:cNvPr id="6" name="Footer Placeholder 5"/>
          <p:cNvSpPr>
            <a:spLocks noGrp="1"/>
          </p:cNvSpPr>
          <p:nvPr>
            <p:ph idx="11" sz="quarter" type="ftr"/>
          </p:nvPr>
        </p:nvSpPr>
        <p:spPr>
          <a:xfrm>
            <a:off x="685800" y="379941"/>
            <a:ext cx="6991492" cy="365125"/>
          </a:xfrm>
        </p:spPr>
        <p:txBody>
          <a:bodyPr numCol="1"/>
          <a:lstStyle/>
          <a:p>
            <a:endParaRPr altLang="pt-BR" lang="pt-BR"/>
          </a:p>
        </p:txBody>
      </p:sp>
      <p:sp>
        <p:nvSpPr>
          <p:cNvPr id="7" name="Slide Number Placeholder 6"/>
          <p:cNvSpPr>
            <a:spLocks noGrp="1"/>
          </p:cNvSpPr>
          <p:nvPr>
            <p:ph idx="12" sz="quarter" type="sldNum"/>
          </p:nvPr>
        </p:nvSpPr>
        <p:spPr>
          <a:xfrm>
            <a:off x="10862452" y="381000"/>
            <a:ext cx="643748" cy="365125"/>
          </a:xfrm>
        </p:spPr>
        <p:txBody>
          <a:bodyPr numCol="1"/>
          <a:lstStyle/>
          <a:p>
            <a:fld id="{BEDAD875-275F-48C9-9BF3-8B8E0FD35A37}" type="slidenum">
              <a:rPr altLang="pt-BR" lang="pt-BR" smtClean="0"/>
              <a:t>‹nº›</a:t>
            </a:fld>
            <a:endParaRPr altLang="pt-BR" lang="pt-BR"/>
          </a:p>
        </p:txBody>
      </p:sp>
    </p:spTree>
    <p:extLst>
      <p:ext uri="{BB962C8B-B14F-4D97-AF65-F5344CB8AC3E}">
        <p14:creationId xmlns:p14="http://schemas.microsoft.com/office/powerpoint/2010/main" val="3624772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3-HD-BTM.png"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 numCol="1"/>
          <a:lstStyle>
            <a:lvl1pPr algn="l">
              <a:defRPr sz="3200"/>
            </a:lvl1pPr>
          </a:lstStyle>
          <a:p>
            <a:r>
              <a:rPr altLang="pt-BR" lang="pt-BR" smtClean="0"/>
              <a:t>Clique para editar o título mestre</a:t>
            </a:r>
            <a:endParaRPr dirty="0" lang="en-US"/>
          </a:p>
        </p:txBody>
      </p:sp>
      <p:sp>
        <p:nvSpPr>
          <p:cNvPr id="12" name="Text Placeholder 3"/>
          <p:cNvSpPr>
            <a:spLocks noGrp="1"/>
          </p:cNvSpPr>
          <p:nvPr>
            <p:ph idx="13" sz="half" type="body"/>
          </p:nvPr>
        </p:nvSpPr>
        <p:spPr>
          <a:xfrm>
            <a:off x="1303865" y="3365556"/>
            <a:ext cx="9592736" cy="444443"/>
          </a:xfrm>
        </p:spPr>
        <p:txBody>
          <a:bodyPr anchor="t" numCol="1">
            <a:normAutofit/>
          </a:bodyPr>
          <a:lstStyle>
            <a:lvl1pPr indent="0" marL="0">
              <a:buNone/>
              <a:defRPr sz="14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pt-BR"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2" sz="half" type="body"/>
          </p:nvPr>
        </p:nvSpPr>
        <p:spPr>
          <a:xfrm>
            <a:off x="1024467" y="3959862"/>
            <a:ext cx="10151533" cy="679871"/>
          </a:xfrm>
        </p:spPr>
        <p:txBody>
          <a:bodyPr anchor="ctr" numCol="1">
            <a:normAutofit/>
          </a:bodyPr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pt-BR"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idx="10" sz="half" type="dt"/>
          </p:nvPr>
        </p:nvSpPr>
        <p:spPr>
          <a:xfrm>
            <a:off x="7814452" y="381000"/>
            <a:ext cx="2910840" cy="365125"/>
          </a:xfrm>
        </p:spPr>
        <p:txBody>
          <a:bodyPr numCol="1"/>
          <a:lstStyle>
            <a:lvl1pPr algn="r">
              <a:defRPr/>
            </a:lvl1pPr>
          </a:lstStyle>
          <a:p>
            <a:fld id="{69B2F2E2-E430-4D64-BC1C-2F007573EE34}" type="datetimeFigureOut">
              <a:rPr altLang="pt-BR" lang="pt-BR" smtClean="0"/>
              <a:t>18/10/2021</a:t>
            </a:fld>
            <a:endParaRPr altLang="pt-BR" lang="pt-BR"/>
          </a:p>
        </p:txBody>
      </p:sp>
      <p:sp>
        <p:nvSpPr>
          <p:cNvPr id="6" name="Footer Placeholder 5"/>
          <p:cNvSpPr>
            <a:spLocks noGrp="1"/>
          </p:cNvSpPr>
          <p:nvPr>
            <p:ph idx="11" sz="quarter" type="ftr"/>
          </p:nvPr>
        </p:nvSpPr>
        <p:spPr>
          <a:xfrm>
            <a:off x="685800" y="379941"/>
            <a:ext cx="6991492" cy="365125"/>
          </a:xfrm>
        </p:spPr>
        <p:txBody>
          <a:bodyPr numCol="1"/>
          <a:lstStyle/>
          <a:p>
            <a:endParaRPr altLang="pt-BR" lang="pt-BR"/>
          </a:p>
        </p:txBody>
      </p:sp>
      <p:sp>
        <p:nvSpPr>
          <p:cNvPr id="7" name="Slide Number Placeholder 6"/>
          <p:cNvSpPr>
            <a:spLocks noGrp="1"/>
          </p:cNvSpPr>
          <p:nvPr>
            <p:ph idx="12" sz="quarter" type="sldNum"/>
          </p:nvPr>
        </p:nvSpPr>
        <p:spPr>
          <a:xfrm>
            <a:off x="10862452" y="381000"/>
            <a:ext cx="643748" cy="365125"/>
          </a:xfrm>
        </p:spPr>
        <p:txBody>
          <a:bodyPr numCol="1"/>
          <a:lstStyle/>
          <a:p>
            <a:fld id="{BEDAD875-275F-48C9-9BF3-8B8E0FD35A37}" type="slidenum">
              <a:rPr altLang="pt-BR" lang="pt-BR" smtClean="0"/>
              <a:t>‹nº›</a:t>
            </a:fld>
            <a:endParaRPr altLang="pt-BR" lang="pt-BR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anchor="ctr" bIns="45720" lIns="91440" numCol="1" rIns="91440" rtlCol="0" tIns="45720" vert="horz">
            <a:noAutofit/>
          </a:bodyPr>
          <a:lstStyle>
            <a:lvl1pPr>
              <a:spcBef>
                <a:spcPct val="0"/>
              </a:spcBef>
              <a:buNone/>
              <a:defRPr b="0" cap="all" sz="3200">
                <a:ln cmpd="sng" w="3175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algn="tl" blurRad="28575" dir="14040000" dist="38100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dirty="0"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anchor="ctr" bIns="45720" lIns="91440" numCol="1" rIns="91440" rtlCol="0" tIns="45720" vert="horz">
            <a:noAutofit/>
          </a:bodyPr>
          <a:lstStyle>
            <a:lvl1pPr>
              <a:spcBef>
                <a:spcPct val="0"/>
              </a:spcBef>
              <a:buNone/>
              <a:defRPr b="0" cap="all" sz="3200">
                <a:ln cmpd="sng" w="3175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algn="tl" blurRad="28575" dir="14040000" dist="38100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lvl="0"/>
            <a:r>
              <a:rPr dirty="0"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41117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3-HD-BTM.png"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 numCol="1"/>
          <a:lstStyle>
            <a:lvl1pPr algn="l">
              <a:defRPr sz="3200"/>
            </a:lvl1pPr>
          </a:lstStyle>
          <a:p>
            <a:r>
              <a:rPr altLang="pt-BR" lang="pt-BR" smtClean="0"/>
              <a:t>Clique para editar o título mestre</a:t>
            </a:r>
            <a:endParaRPr dirty="0" lang="en-US"/>
          </a:p>
        </p:txBody>
      </p:sp>
      <p:sp>
        <p:nvSpPr>
          <p:cNvPr id="4" name="Text Placeholder 3"/>
          <p:cNvSpPr>
            <a:spLocks noGrp="1"/>
          </p:cNvSpPr>
          <p:nvPr>
            <p:ph idx="2" sz="half" type="body"/>
          </p:nvPr>
        </p:nvSpPr>
        <p:spPr>
          <a:xfrm>
            <a:off x="1024467" y="3648315"/>
            <a:ext cx="10144654" cy="999885"/>
          </a:xfrm>
        </p:spPr>
        <p:txBody>
          <a:bodyPr anchor="t" numCol="1"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pt-BR"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idx="10" sz="half" type="dt"/>
          </p:nvPr>
        </p:nvSpPr>
        <p:spPr>
          <a:xfrm>
            <a:off x="7814452" y="378883"/>
            <a:ext cx="2910840" cy="365125"/>
          </a:xfrm>
        </p:spPr>
        <p:txBody>
          <a:bodyPr numCol="1"/>
          <a:lstStyle>
            <a:lvl1pPr algn="r">
              <a:defRPr/>
            </a:lvl1pPr>
          </a:lstStyle>
          <a:p>
            <a:fld id="{69B2F2E2-E430-4D64-BC1C-2F007573EE34}" type="datetimeFigureOut">
              <a:rPr altLang="pt-BR" lang="pt-BR" smtClean="0"/>
              <a:t>18/10/2021</a:t>
            </a:fld>
            <a:endParaRPr altLang="pt-BR" lang="pt-BR"/>
          </a:p>
        </p:txBody>
      </p:sp>
      <p:sp>
        <p:nvSpPr>
          <p:cNvPr id="6" name="Footer Placeholder 5"/>
          <p:cNvSpPr>
            <a:spLocks noGrp="1"/>
          </p:cNvSpPr>
          <p:nvPr>
            <p:ph idx="11" sz="quarter" type="ftr"/>
          </p:nvPr>
        </p:nvSpPr>
        <p:spPr>
          <a:xfrm>
            <a:off x="685800" y="378883"/>
            <a:ext cx="6991492" cy="365125"/>
          </a:xfrm>
        </p:spPr>
        <p:txBody>
          <a:bodyPr numCol="1"/>
          <a:lstStyle/>
          <a:p>
            <a:endParaRPr altLang="pt-BR" lang="pt-BR"/>
          </a:p>
        </p:txBody>
      </p:sp>
      <p:sp>
        <p:nvSpPr>
          <p:cNvPr id="7" name="Slide Number Placeholder 6"/>
          <p:cNvSpPr>
            <a:spLocks noGrp="1"/>
          </p:cNvSpPr>
          <p:nvPr>
            <p:ph idx="12" sz="quarter" type="sldNum"/>
          </p:nvPr>
        </p:nvSpPr>
        <p:spPr>
          <a:xfrm>
            <a:off x="10862452" y="381000"/>
            <a:ext cx="643748" cy="365125"/>
          </a:xfrm>
        </p:spPr>
        <p:txBody>
          <a:bodyPr numCol="1"/>
          <a:lstStyle/>
          <a:p>
            <a:fld id="{BEDAD875-275F-48C9-9BF3-8B8E0FD35A37}" type="slidenum">
              <a:rPr altLang="pt-BR" lang="pt-BR" smtClean="0"/>
              <a:t>‹nº›</a:t>
            </a:fld>
            <a:endParaRPr altLang="pt-BR" lang="pt-BR"/>
          </a:p>
        </p:txBody>
      </p:sp>
    </p:spTree>
    <p:extLst>
      <p:ext uri="{BB962C8B-B14F-4D97-AF65-F5344CB8AC3E}">
        <p14:creationId xmlns:p14="http://schemas.microsoft.com/office/powerpoint/2010/main" val="1397276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 numCol="1"/>
          <a:lstStyle/>
          <a:p>
            <a:r>
              <a:rPr altLang="pt-BR" lang="pt-BR" smtClean="0"/>
              <a:t>Clique para editar o título mestre</a:t>
            </a:r>
            <a:endParaRPr dirty="0" lang="en-US"/>
          </a:p>
        </p:txBody>
      </p:sp>
      <p:sp>
        <p:nvSpPr>
          <p:cNvPr id="7" name="Text Placeholder 2"/>
          <p:cNvSpPr>
            <a:spLocks noGrp="1"/>
          </p:cNvSpPr>
          <p:nvPr>
            <p:ph idx="1" type="body"/>
          </p:nvPr>
        </p:nvSpPr>
        <p:spPr>
          <a:xfrm>
            <a:off x="685800" y="2202080"/>
            <a:ext cx="3456432" cy="617320"/>
          </a:xfrm>
        </p:spPr>
        <p:txBody>
          <a:bodyPr anchor="b" numCol="1">
            <a:noAutofit/>
          </a:bodyPr>
          <a:lstStyle>
            <a:lvl1pPr indent="0" marL="0">
              <a:buNone/>
              <a:defRPr b="0" sz="2400">
                <a:solidFill>
                  <a:schemeClr val="tx1"/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pt-BR" lang="pt-BR" smtClean="0"/>
              <a:t>Clique para editar o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idx="15" sz="half" type="body"/>
          </p:nvPr>
        </p:nvSpPr>
        <p:spPr>
          <a:xfrm>
            <a:off x="685799" y="2904565"/>
            <a:ext cx="3456432" cy="3314132"/>
          </a:xfrm>
        </p:spPr>
        <p:txBody>
          <a:bodyPr anchor="t" numCol="1">
            <a:normAutofit/>
          </a:bodyPr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altLang="pt-BR" lang="pt-BR" smtClean="0"/>
              <a:t>Clique para editar o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idx="3" sz="quarter" type="body"/>
          </p:nvPr>
        </p:nvSpPr>
        <p:spPr>
          <a:xfrm>
            <a:off x="4368800" y="2201333"/>
            <a:ext cx="3456432" cy="626534"/>
          </a:xfrm>
        </p:spPr>
        <p:txBody>
          <a:bodyPr anchor="b" numCol="1">
            <a:noAutofit/>
          </a:bodyPr>
          <a:lstStyle>
            <a:lvl1pPr indent="0" marL="0">
              <a:buNone/>
              <a:defRPr b="0" sz="2400">
                <a:solidFill>
                  <a:schemeClr val="tx1"/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pt-BR" lang="pt-BR" smtClean="0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idx="16" sz="half" type="body"/>
          </p:nvPr>
        </p:nvSpPr>
        <p:spPr>
          <a:xfrm>
            <a:off x="4366858" y="2904067"/>
            <a:ext cx="3456432" cy="3314618"/>
          </a:xfrm>
        </p:spPr>
        <p:txBody>
          <a:bodyPr anchor="t" numCol="1">
            <a:normAutofit/>
          </a:bodyPr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altLang="pt-BR" lang="pt-BR" smtClean="0"/>
              <a:t>Clique para editar o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idx="13" sz="quarter" type="body"/>
          </p:nvPr>
        </p:nvSpPr>
        <p:spPr>
          <a:xfrm>
            <a:off x="8051800" y="2192866"/>
            <a:ext cx="3456432" cy="626534"/>
          </a:xfrm>
        </p:spPr>
        <p:txBody>
          <a:bodyPr anchor="b" numCol="1">
            <a:noAutofit/>
          </a:bodyPr>
          <a:lstStyle>
            <a:lvl1pPr indent="0" marL="0">
              <a:buNone/>
              <a:defRPr b="0" sz="2400">
                <a:solidFill>
                  <a:schemeClr val="tx1"/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pt-BR" lang="pt-BR" smtClean="0"/>
              <a:t>Clique para editar o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idx="17" sz="half" type="body"/>
          </p:nvPr>
        </p:nvSpPr>
        <p:spPr>
          <a:xfrm>
            <a:off x="8051801" y="2904565"/>
            <a:ext cx="3456432" cy="3314132"/>
          </a:xfrm>
        </p:spPr>
        <p:txBody>
          <a:bodyPr anchor="t" numCol="1">
            <a:normAutofit/>
          </a:bodyPr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altLang="pt-BR" lang="pt-BR" smtClean="0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69B2F2E2-E430-4D64-BC1C-2F007573EE34}" type="datetimeFigureOut">
              <a:rPr altLang="pt-BR" lang="pt-BR" smtClean="0"/>
              <a:t>18/10/2021</a:t>
            </a:fld>
            <a:endParaRPr altLang="pt-BR" lang="pt-BR"/>
          </a:p>
        </p:txBody>
      </p:sp>
      <p:sp>
        <p:nvSpPr>
          <p:cNvPr id="4" name="Footer Placeholder 3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altLang="pt-BR" lang="pt-BR"/>
          </a:p>
        </p:txBody>
      </p:sp>
      <p:sp>
        <p:nvSpPr>
          <p:cNvPr id="5" name="Slide Number Placeholder 4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BEDAD875-275F-48C9-9BF3-8B8E0FD35A37}" type="slidenum">
              <a:rPr altLang="pt-BR" lang="pt-BR" smtClean="0"/>
              <a:t>‹nº›</a:t>
            </a:fld>
            <a:endParaRPr altLang="pt-BR" lang="pt-BR"/>
          </a:p>
        </p:txBody>
      </p:sp>
    </p:spTree>
    <p:extLst>
      <p:ext uri="{BB962C8B-B14F-4D97-AF65-F5344CB8AC3E}">
        <p14:creationId xmlns:p14="http://schemas.microsoft.com/office/powerpoint/2010/main" val="34113107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 numCol="1"/>
          <a:lstStyle/>
          <a:p>
            <a:r>
              <a:rPr altLang="pt-BR" lang="pt-BR" smtClean="0"/>
              <a:t>Clique para editar o título mestre</a:t>
            </a:r>
            <a:endParaRPr dirty="0" lang="en-US"/>
          </a:p>
        </p:txBody>
      </p:sp>
      <p:sp>
        <p:nvSpPr>
          <p:cNvPr id="19" name="Text Placeholder 2"/>
          <p:cNvSpPr>
            <a:spLocks noGrp="1"/>
          </p:cNvSpPr>
          <p:nvPr>
            <p:ph idx="1" type="body"/>
          </p:nvPr>
        </p:nvSpPr>
        <p:spPr>
          <a:xfrm>
            <a:off x="688618" y="4191000"/>
            <a:ext cx="3451582" cy="682765"/>
          </a:xfrm>
        </p:spPr>
        <p:txBody>
          <a:bodyPr anchor="b" numCol="1">
            <a:noAutofit/>
          </a:bodyPr>
          <a:lstStyle>
            <a:lvl1pPr indent="0" marL="0">
              <a:buNone/>
              <a:defRPr b="0" sz="2400">
                <a:solidFill>
                  <a:schemeClr val="tx1"/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pt-BR" lang="pt-BR" smtClean="0"/>
              <a:t>Clique para editar o texto mestre</a:t>
            </a:r>
          </a:p>
        </p:txBody>
      </p:sp>
      <p:sp>
        <p:nvSpPr>
          <p:cNvPr id="20" name="Picture Placeholder 2"/>
          <p:cNvSpPr>
            <a:spLocks noChangeAspect="1" noGrp="1"/>
          </p:cNvSpPr>
          <p:nvPr>
            <p:ph idx="15" type="pic"/>
          </p:nvPr>
        </p:nvSpPr>
        <p:spPr>
          <a:xfrm>
            <a:off x="688618" y="2362200"/>
            <a:ext cx="3451582" cy="1524000"/>
          </a:xfrm>
          <a:prstGeom prst="roundRect">
            <a:avLst>
              <a:gd fmla="val 0" name="adj"/>
            </a:avLst>
          </a:prstGeom>
          <a:effectLst>
            <a:outerShdw algn="tl" blurRad="50800" dir="5400000" dist="50800" rotWithShape="0">
              <a:srgbClr val="000000">
                <a:alpha val="43000"/>
              </a:srgbClr>
            </a:outerShdw>
          </a:effectLst>
        </p:spPr>
        <p:txBody>
          <a:bodyPr anchor="t" numCol="1">
            <a:normAutofit/>
          </a:bodyPr>
          <a:lstStyle>
            <a:lvl1pPr algn="ctr" indent="0" marL="0">
              <a:buNone/>
              <a:defRPr sz="1600"/>
            </a:lvl1pPr>
            <a:lvl2pPr indent="0" marL="457200">
              <a:buNone/>
              <a:defRPr sz="1600"/>
            </a:lvl2pPr>
            <a:lvl3pPr indent="0" marL="914400">
              <a:buNone/>
              <a:defRPr sz="1600"/>
            </a:lvl3pPr>
            <a:lvl4pPr indent="0" marL="1371600">
              <a:buNone/>
              <a:defRPr sz="1600"/>
            </a:lvl4pPr>
            <a:lvl5pPr indent="0" marL="1828800">
              <a:buNone/>
              <a:defRPr sz="1600"/>
            </a:lvl5pPr>
            <a:lvl6pPr indent="0" marL="2286000">
              <a:buNone/>
              <a:defRPr sz="1600"/>
            </a:lvl6pPr>
            <a:lvl7pPr indent="0" marL="2743200">
              <a:buNone/>
              <a:defRPr sz="1600"/>
            </a:lvl7pPr>
            <a:lvl8pPr indent="0" marL="3200400">
              <a:buNone/>
              <a:defRPr sz="1600"/>
            </a:lvl8pPr>
            <a:lvl9pPr indent="0" marL="3657600">
              <a:buNone/>
              <a:defRPr sz="1600"/>
            </a:lvl9pPr>
          </a:lstStyle>
          <a:p>
            <a:r>
              <a:rPr altLang="pt-BR" lang="pt-BR" smtClean="0"/>
              <a:t>Clique no ícone para adicionar uma imagem</a:t>
            </a:r>
            <a:endParaRPr dirty="0" lang="en-US"/>
          </a:p>
        </p:txBody>
      </p:sp>
      <p:sp>
        <p:nvSpPr>
          <p:cNvPr id="21" name="Text Placeholder 3"/>
          <p:cNvSpPr>
            <a:spLocks noGrp="1"/>
          </p:cNvSpPr>
          <p:nvPr>
            <p:ph idx="18" sz="half" type="body"/>
          </p:nvPr>
        </p:nvSpPr>
        <p:spPr>
          <a:xfrm>
            <a:off x="688618" y="4873764"/>
            <a:ext cx="3451582" cy="1344921"/>
          </a:xfrm>
        </p:spPr>
        <p:txBody>
          <a:bodyPr anchor="t" numCol="1">
            <a:normAutofit/>
          </a:bodyPr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altLang="pt-BR" lang="pt-BR" smtClean="0"/>
              <a:t>Clique para editar o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idx="3" sz="quarter" type="body"/>
          </p:nvPr>
        </p:nvSpPr>
        <p:spPr>
          <a:xfrm>
            <a:off x="4374263" y="4191000"/>
            <a:ext cx="3448935" cy="682765"/>
          </a:xfrm>
        </p:spPr>
        <p:txBody>
          <a:bodyPr anchor="b" numCol="1">
            <a:noAutofit/>
          </a:bodyPr>
          <a:lstStyle>
            <a:lvl1pPr indent="0" marL="0">
              <a:buNone/>
              <a:defRPr b="0" sz="2400">
                <a:solidFill>
                  <a:schemeClr val="tx1"/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pt-BR" lang="pt-BR" smtClean="0"/>
              <a:t>Clique para editar o texto mestre</a:t>
            </a:r>
          </a:p>
        </p:txBody>
      </p:sp>
      <p:sp>
        <p:nvSpPr>
          <p:cNvPr id="23" name="Picture Placeholder 2"/>
          <p:cNvSpPr>
            <a:spLocks noChangeAspect="1" noGrp="1"/>
          </p:cNvSpPr>
          <p:nvPr>
            <p:ph idx="21" type="pic"/>
          </p:nvPr>
        </p:nvSpPr>
        <p:spPr>
          <a:xfrm>
            <a:off x="4374263" y="2362200"/>
            <a:ext cx="3448936" cy="1524000"/>
          </a:xfrm>
          <a:prstGeom prst="roundRect">
            <a:avLst>
              <a:gd fmla="val 0" name="adj"/>
            </a:avLst>
          </a:prstGeom>
          <a:effectLst>
            <a:outerShdw algn="tl" blurRad="50800" dir="5400000" dist="50800" rotWithShape="0">
              <a:srgbClr val="000000">
                <a:alpha val="43000"/>
              </a:srgbClr>
            </a:outerShdw>
          </a:effectLst>
        </p:spPr>
        <p:txBody>
          <a:bodyPr anchor="t" numCol="1">
            <a:normAutofit/>
          </a:bodyPr>
          <a:lstStyle>
            <a:lvl1pPr algn="ctr" indent="0" marL="0">
              <a:buNone/>
              <a:defRPr sz="1600"/>
            </a:lvl1pPr>
            <a:lvl2pPr indent="0" marL="457200">
              <a:buNone/>
              <a:defRPr sz="1600"/>
            </a:lvl2pPr>
            <a:lvl3pPr indent="0" marL="914400">
              <a:buNone/>
              <a:defRPr sz="1600"/>
            </a:lvl3pPr>
            <a:lvl4pPr indent="0" marL="1371600">
              <a:buNone/>
              <a:defRPr sz="1600"/>
            </a:lvl4pPr>
            <a:lvl5pPr indent="0" marL="1828800">
              <a:buNone/>
              <a:defRPr sz="1600"/>
            </a:lvl5pPr>
            <a:lvl6pPr indent="0" marL="2286000">
              <a:buNone/>
              <a:defRPr sz="1600"/>
            </a:lvl6pPr>
            <a:lvl7pPr indent="0" marL="2743200">
              <a:buNone/>
              <a:defRPr sz="1600"/>
            </a:lvl7pPr>
            <a:lvl8pPr indent="0" marL="3200400">
              <a:buNone/>
              <a:defRPr sz="1600"/>
            </a:lvl8pPr>
            <a:lvl9pPr indent="0" marL="3657600">
              <a:buNone/>
              <a:defRPr sz="1600"/>
            </a:lvl9pPr>
          </a:lstStyle>
          <a:p>
            <a:r>
              <a:rPr altLang="pt-BR" lang="pt-BR" smtClean="0"/>
              <a:t>Clique no ícone para adicionar uma imagem</a:t>
            </a:r>
            <a:endParaRPr dirty="0" lang="en-US"/>
          </a:p>
        </p:txBody>
      </p:sp>
      <p:sp>
        <p:nvSpPr>
          <p:cNvPr id="24" name="Text Placeholder 3"/>
          <p:cNvSpPr>
            <a:spLocks noGrp="1"/>
          </p:cNvSpPr>
          <p:nvPr>
            <p:ph idx="19" sz="half" type="body"/>
          </p:nvPr>
        </p:nvSpPr>
        <p:spPr>
          <a:xfrm>
            <a:off x="4374264" y="4873763"/>
            <a:ext cx="3448935" cy="1344921"/>
          </a:xfrm>
        </p:spPr>
        <p:txBody>
          <a:bodyPr anchor="t" numCol="1">
            <a:normAutofit/>
          </a:bodyPr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altLang="pt-BR" lang="pt-BR" smtClean="0"/>
              <a:t>Clique para editar o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idx="13" sz="quarter" type="body"/>
          </p:nvPr>
        </p:nvSpPr>
        <p:spPr>
          <a:xfrm>
            <a:off x="8049731" y="4191000"/>
            <a:ext cx="3456469" cy="682765"/>
          </a:xfrm>
        </p:spPr>
        <p:txBody>
          <a:bodyPr anchor="b" numCol="1">
            <a:noAutofit/>
          </a:bodyPr>
          <a:lstStyle>
            <a:lvl1pPr indent="0" marL="0">
              <a:buNone/>
              <a:defRPr b="0" sz="2400">
                <a:solidFill>
                  <a:schemeClr val="tx1"/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pt-BR" lang="pt-BR" smtClean="0"/>
              <a:t>Clique para editar o texto mestre</a:t>
            </a:r>
          </a:p>
        </p:txBody>
      </p:sp>
      <p:sp>
        <p:nvSpPr>
          <p:cNvPr id="26" name="Picture Placeholder 2"/>
          <p:cNvSpPr>
            <a:spLocks noChangeAspect="1" noGrp="1"/>
          </p:cNvSpPr>
          <p:nvPr>
            <p:ph idx="22" type="pic"/>
          </p:nvPr>
        </p:nvSpPr>
        <p:spPr>
          <a:xfrm>
            <a:off x="8049855" y="2362200"/>
            <a:ext cx="3447878" cy="1524000"/>
          </a:xfrm>
          <a:prstGeom prst="roundRect">
            <a:avLst>
              <a:gd fmla="val 0" name="adj"/>
            </a:avLst>
          </a:prstGeom>
          <a:effectLst>
            <a:outerShdw algn="tl" blurRad="50800" dir="5400000" dist="50800" rotWithShape="0">
              <a:srgbClr val="000000">
                <a:alpha val="43000"/>
              </a:srgbClr>
            </a:outerShdw>
          </a:effectLst>
        </p:spPr>
        <p:txBody>
          <a:bodyPr anchor="t" numCol="1">
            <a:normAutofit/>
          </a:bodyPr>
          <a:lstStyle>
            <a:lvl1pPr algn="ctr" indent="0" marL="0">
              <a:buNone/>
              <a:defRPr sz="1600"/>
            </a:lvl1pPr>
            <a:lvl2pPr indent="0" marL="457200">
              <a:buNone/>
              <a:defRPr sz="1600"/>
            </a:lvl2pPr>
            <a:lvl3pPr indent="0" marL="914400">
              <a:buNone/>
              <a:defRPr sz="1600"/>
            </a:lvl3pPr>
            <a:lvl4pPr indent="0" marL="1371600">
              <a:buNone/>
              <a:defRPr sz="1600"/>
            </a:lvl4pPr>
            <a:lvl5pPr indent="0" marL="1828800">
              <a:buNone/>
              <a:defRPr sz="1600"/>
            </a:lvl5pPr>
            <a:lvl6pPr indent="0" marL="2286000">
              <a:buNone/>
              <a:defRPr sz="1600"/>
            </a:lvl6pPr>
            <a:lvl7pPr indent="0" marL="2743200">
              <a:buNone/>
              <a:defRPr sz="1600"/>
            </a:lvl7pPr>
            <a:lvl8pPr indent="0" marL="3200400">
              <a:buNone/>
              <a:defRPr sz="1600"/>
            </a:lvl8pPr>
            <a:lvl9pPr indent="0" marL="3657600">
              <a:buNone/>
              <a:defRPr sz="1600"/>
            </a:lvl9pPr>
          </a:lstStyle>
          <a:p>
            <a:r>
              <a:rPr altLang="pt-BR" lang="pt-BR" smtClean="0"/>
              <a:t>Clique no ícone para adicionar uma imagem</a:t>
            </a:r>
            <a:endParaRPr dirty="0" lang="en-US"/>
          </a:p>
        </p:txBody>
      </p:sp>
      <p:sp>
        <p:nvSpPr>
          <p:cNvPr id="27" name="Text Placeholder 3"/>
          <p:cNvSpPr>
            <a:spLocks noGrp="1"/>
          </p:cNvSpPr>
          <p:nvPr>
            <p:ph idx="20" sz="half" type="body"/>
          </p:nvPr>
        </p:nvSpPr>
        <p:spPr>
          <a:xfrm>
            <a:off x="8049731" y="4873761"/>
            <a:ext cx="3452445" cy="1344921"/>
          </a:xfrm>
        </p:spPr>
        <p:txBody>
          <a:bodyPr anchor="t" numCol="1">
            <a:normAutofit/>
          </a:bodyPr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altLang="pt-BR" lang="pt-BR" smtClean="0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69B2F2E2-E430-4D64-BC1C-2F007573EE34}" type="datetimeFigureOut">
              <a:rPr altLang="pt-BR" lang="pt-BR" smtClean="0"/>
              <a:t>18/10/2021</a:t>
            </a:fld>
            <a:endParaRPr altLang="pt-BR" lang="pt-BR"/>
          </a:p>
        </p:txBody>
      </p:sp>
      <p:sp>
        <p:nvSpPr>
          <p:cNvPr id="4" name="Footer Placeholder 3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altLang="pt-BR" lang="pt-BR"/>
          </a:p>
        </p:txBody>
      </p:sp>
      <p:sp>
        <p:nvSpPr>
          <p:cNvPr id="5" name="Slide Number Placeholder 4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BEDAD875-275F-48C9-9BF3-8B8E0FD35A37}" type="slidenum">
              <a:rPr altLang="pt-BR" lang="pt-BR" smtClean="0"/>
              <a:t>‹nº›</a:t>
            </a:fld>
            <a:endParaRPr altLang="pt-BR" lang="pt-BR"/>
          </a:p>
        </p:txBody>
      </p:sp>
    </p:spTree>
    <p:extLst>
      <p:ext uri="{BB962C8B-B14F-4D97-AF65-F5344CB8AC3E}">
        <p14:creationId xmlns:p14="http://schemas.microsoft.com/office/powerpoint/2010/main" val="996859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altLang="pt-BR" lang="pt-BR" smtClean="0"/>
              <a:t>Clique para editar o título mestre</a:t>
            </a:r>
            <a:endParaRPr dirty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idx="1" orient="vert" type="body"/>
          </p:nvPr>
        </p:nvSpPr>
        <p:spPr>
          <a:xfrm>
            <a:off x="685800" y="2194559"/>
            <a:ext cx="10820400" cy="4024125"/>
          </a:xfrm>
        </p:spPr>
        <p:txBody>
          <a:bodyPr numCol="1" vert="eaVert"/>
          <a:lstStyle/>
          <a:p>
            <a:pPr lvl="0"/>
            <a:r>
              <a:rPr altLang="pt-BR" lang="pt-BR" smtClean="0"/>
              <a:t>Clique para editar o texto mestre</a:t>
            </a:r>
          </a:p>
          <a:p>
            <a:pPr lvl="1"/>
            <a:r>
              <a:rPr altLang="pt-BR" lang="pt-BR" smtClean="0"/>
              <a:t>Segundo nível</a:t>
            </a:r>
          </a:p>
          <a:p>
            <a:pPr lvl="2"/>
            <a:r>
              <a:rPr altLang="pt-BR" lang="pt-BR" smtClean="0"/>
              <a:t>Terceiro nível</a:t>
            </a:r>
          </a:p>
          <a:p>
            <a:pPr lvl="3"/>
            <a:r>
              <a:rPr altLang="pt-BR" lang="pt-BR" smtClean="0"/>
              <a:t>Quarto nível</a:t>
            </a:r>
          </a:p>
          <a:p>
            <a:pPr lvl="4"/>
            <a:r>
              <a:rPr altLang="pt-BR" lang="pt-BR" smtClean="0"/>
              <a:t>Quinto nível</a:t>
            </a:r>
            <a:endParaRPr dirty="0"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69B2F2E2-E430-4D64-BC1C-2F007573EE34}" type="datetimeFigureOut">
              <a:rPr altLang="pt-BR" lang="pt-BR" smtClean="0"/>
              <a:t>18/10/2021</a:t>
            </a:fld>
            <a:endParaRPr altLang="pt-BR" lang="pt-BR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altLang="pt-BR" lang="pt-BR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BEDAD875-275F-48C9-9BF3-8B8E0FD35A37}" type="slidenum">
              <a:rPr altLang="pt-BR" lang="pt-BR" smtClean="0"/>
              <a:t>‹nº›</a:t>
            </a:fld>
            <a:endParaRPr altLang="pt-BR" lang="pt-BR"/>
          </a:p>
        </p:txBody>
      </p:sp>
    </p:spTree>
    <p:extLst>
      <p:ext uri="{BB962C8B-B14F-4D97-AF65-F5344CB8AC3E}">
        <p14:creationId xmlns:p14="http://schemas.microsoft.com/office/powerpoint/2010/main" val="33391765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vertTitleAndTx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3-HD-BTM.png"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orient="vert" type="title"/>
          </p:nvPr>
        </p:nvSpPr>
        <p:spPr>
          <a:xfrm>
            <a:off x="9448800" y="745066"/>
            <a:ext cx="2057400" cy="3903133"/>
          </a:xfrm>
        </p:spPr>
        <p:txBody>
          <a:bodyPr numCol="1" vert="eaVert"/>
          <a:lstStyle>
            <a:lvl1pPr algn="l">
              <a:defRPr/>
            </a:lvl1pPr>
          </a:lstStyle>
          <a:p>
            <a:r>
              <a:rPr altLang="pt-BR" lang="pt-BR" smtClean="0"/>
              <a:t>Clique para editar o título mestre</a:t>
            </a:r>
            <a:endParaRPr dirty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idx="1" orient="vert" type="body"/>
          </p:nvPr>
        </p:nvSpPr>
        <p:spPr>
          <a:xfrm>
            <a:off x="1024466" y="745067"/>
            <a:ext cx="8204201" cy="3903133"/>
          </a:xfrm>
        </p:spPr>
        <p:txBody>
          <a:bodyPr numCol="1" vert="eaVert"/>
          <a:lstStyle/>
          <a:p>
            <a:pPr lvl="0"/>
            <a:r>
              <a:rPr altLang="pt-BR" lang="pt-BR" smtClean="0"/>
              <a:t>Clique para editar o texto mestre</a:t>
            </a:r>
          </a:p>
          <a:p>
            <a:pPr lvl="1"/>
            <a:r>
              <a:rPr altLang="pt-BR" lang="pt-BR" smtClean="0"/>
              <a:t>Segundo nível</a:t>
            </a:r>
          </a:p>
          <a:p>
            <a:pPr lvl="2"/>
            <a:r>
              <a:rPr altLang="pt-BR" lang="pt-BR" smtClean="0"/>
              <a:t>Terceiro nível</a:t>
            </a:r>
          </a:p>
          <a:p>
            <a:pPr lvl="3"/>
            <a:r>
              <a:rPr altLang="pt-BR" lang="pt-BR" smtClean="0"/>
              <a:t>Quarto nível</a:t>
            </a:r>
          </a:p>
          <a:p>
            <a:pPr lvl="4"/>
            <a:r>
              <a:rPr altLang="pt-BR" lang="pt-BR" smtClean="0"/>
              <a:t>Quinto nível</a:t>
            </a:r>
            <a:endParaRPr dirty="0"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>
          <a:xfrm>
            <a:off x="7814452" y="379941"/>
            <a:ext cx="2910840" cy="365125"/>
          </a:xfrm>
        </p:spPr>
        <p:txBody>
          <a:bodyPr numCol="1"/>
          <a:lstStyle>
            <a:lvl1pPr algn="r">
              <a:defRPr/>
            </a:lvl1pPr>
          </a:lstStyle>
          <a:p>
            <a:fld id="{69B2F2E2-E430-4D64-BC1C-2F007573EE34}" type="datetimeFigureOut">
              <a:rPr altLang="pt-BR" lang="pt-BR" smtClean="0"/>
              <a:t>18/10/2021</a:t>
            </a:fld>
            <a:endParaRPr altLang="pt-BR" lang="pt-BR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>
          <a:xfrm>
            <a:off x="685800" y="381000"/>
            <a:ext cx="6991492" cy="365125"/>
          </a:xfrm>
        </p:spPr>
        <p:txBody>
          <a:bodyPr numCol="1"/>
          <a:lstStyle/>
          <a:p>
            <a:endParaRPr altLang="pt-BR" lang="pt-BR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>
          <a:xfrm>
            <a:off x="10862452" y="381000"/>
            <a:ext cx="643748" cy="365125"/>
          </a:xfrm>
        </p:spPr>
        <p:txBody>
          <a:bodyPr numCol="1"/>
          <a:lstStyle/>
          <a:p>
            <a:fld id="{BEDAD875-275F-48C9-9BF3-8B8E0FD35A37}" type="slidenum">
              <a:rPr altLang="pt-BR" lang="pt-BR" smtClean="0"/>
              <a:t>‹nº›</a:t>
            </a:fld>
            <a:endParaRPr altLang="pt-BR" lang="pt-BR"/>
          </a:p>
        </p:txBody>
      </p:sp>
    </p:spTree>
    <p:extLst>
      <p:ext uri="{BB962C8B-B14F-4D97-AF65-F5344CB8AC3E}">
        <p14:creationId xmlns:p14="http://schemas.microsoft.com/office/powerpoint/2010/main" val="416698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altLang="pt-BR" lang="pt-BR" smtClean="0"/>
              <a:t>Clique para editar o título mestre</a:t>
            </a:r>
            <a:endParaRPr dirty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lvl="0"/>
            <a:r>
              <a:rPr altLang="pt-BR" lang="pt-BR" smtClean="0"/>
              <a:t>Clique para editar o texto mestre</a:t>
            </a:r>
          </a:p>
          <a:p>
            <a:pPr lvl="1"/>
            <a:r>
              <a:rPr altLang="pt-BR" lang="pt-BR" smtClean="0"/>
              <a:t>Segundo nível</a:t>
            </a:r>
          </a:p>
          <a:p>
            <a:pPr lvl="2"/>
            <a:r>
              <a:rPr altLang="pt-BR" lang="pt-BR" smtClean="0"/>
              <a:t>Terceiro nível</a:t>
            </a:r>
          </a:p>
          <a:p>
            <a:pPr lvl="3"/>
            <a:r>
              <a:rPr altLang="pt-BR" lang="pt-BR" smtClean="0"/>
              <a:t>Quarto nível</a:t>
            </a:r>
          </a:p>
          <a:p>
            <a:pPr lvl="4"/>
            <a:r>
              <a:rPr altLang="pt-BR" lang="pt-BR" smtClean="0"/>
              <a:t>Quinto nível</a:t>
            </a:r>
            <a:endParaRPr dirty="0"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69B2F2E2-E430-4D64-BC1C-2F007573EE34}" type="datetimeFigureOut">
              <a:rPr altLang="pt-BR" lang="pt-BR" smtClean="0"/>
              <a:t>18/10/2021</a:t>
            </a:fld>
            <a:endParaRPr altLang="pt-BR" lang="pt-BR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altLang="pt-BR" lang="pt-BR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BEDAD875-275F-48C9-9BF3-8B8E0FD35A37}" type="slidenum">
              <a:rPr altLang="pt-BR" lang="pt-BR" smtClean="0"/>
              <a:t>‹nº›</a:t>
            </a:fld>
            <a:endParaRPr altLang="pt-BR" lang="pt-BR"/>
          </a:p>
        </p:txBody>
      </p:sp>
    </p:spTree>
    <p:extLst>
      <p:ext uri="{BB962C8B-B14F-4D97-AF65-F5344CB8AC3E}">
        <p14:creationId xmlns:p14="http://schemas.microsoft.com/office/powerpoint/2010/main" val="215567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secHead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3-HD-BTM.png"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 numCol="1">
            <a:normAutofit/>
          </a:bodyPr>
          <a:lstStyle>
            <a:lvl1pPr algn="r">
              <a:defRPr sz="4000"/>
            </a:lvl1pPr>
          </a:lstStyle>
          <a:p>
            <a:r>
              <a:rPr altLang="pt-BR" lang="pt-BR" smtClean="0"/>
              <a:t>Clique para editar o título mestre</a:t>
            </a:r>
            <a:endParaRPr dirty="0" lang="en-US"/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1024467" y="3641725"/>
            <a:ext cx="10490200" cy="955675"/>
          </a:xfrm>
        </p:spPr>
        <p:txBody>
          <a:bodyPr numCol="1">
            <a:normAutofit/>
          </a:bodyPr>
          <a:lstStyle>
            <a:lvl1pPr algn="r" indent="0" marL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pt-BR"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>
          <a:xfrm>
            <a:off x="7814452" y="381000"/>
            <a:ext cx="2910840" cy="365125"/>
          </a:xfrm>
        </p:spPr>
        <p:txBody>
          <a:bodyPr numCol="1"/>
          <a:lstStyle>
            <a:lvl1pPr algn="r">
              <a:defRPr/>
            </a:lvl1pPr>
          </a:lstStyle>
          <a:p>
            <a:fld id="{69B2F2E2-E430-4D64-BC1C-2F007573EE34}" type="datetimeFigureOut">
              <a:rPr altLang="pt-BR" lang="pt-BR" smtClean="0"/>
              <a:t>18/10/2021</a:t>
            </a:fld>
            <a:endParaRPr altLang="pt-BR" lang="pt-BR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>
          <a:xfrm>
            <a:off x="685800" y="381001"/>
            <a:ext cx="6991492" cy="364065"/>
          </a:xfrm>
        </p:spPr>
        <p:txBody>
          <a:bodyPr numCol="1"/>
          <a:lstStyle/>
          <a:p>
            <a:endParaRPr altLang="pt-BR" lang="pt-BR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>
          <a:xfrm>
            <a:off x="10862452" y="381000"/>
            <a:ext cx="643748" cy="365125"/>
          </a:xfrm>
        </p:spPr>
        <p:txBody>
          <a:bodyPr numCol="1"/>
          <a:lstStyle/>
          <a:p>
            <a:fld id="{BEDAD875-275F-48C9-9BF3-8B8E0FD35A37}" type="slidenum">
              <a:rPr altLang="pt-BR" lang="pt-BR" smtClean="0"/>
              <a:t>‹nº›</a:t>
            </a:fld>
            <a:endParaRPr altLang="pt-BR" lang="pt-BR"/>
          </a:p>
        </p:txBody>
      </p:sp>
    </p:spTree>
    <p:extLst>
      <p:ext uri="{BB962C8B-B14F-4D97-AF65-F5344CB8AC3E}">
        <p14:creationId xmlns:p14="http://schemas.microsoft.com/office/powerpoint/2010/main" val="1973986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altLang="pt-BR" lang="pt-BR" smtClean="0"/>
              <a:t>Clique para editar o título mestre</a:t>
            </a:r>
            <a:endParaRPr dirty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>
          <a:xfrm>
            <a:off x="685800" y="2194559"/>
            <a:ext cx="5334000" cy="4024125"/>
          </a:xfrm>
        </p:spPr>
        <p:txBody>
          <a:bodyPr numCol="1"/>
          <a:lstStyle/>
          <a:p>
            <a:pPr lvl="0"/>
            <a:r>
              <a:rPr altLang="pt-BR" lang="pt-BR" smtClean="0"/>
              <a:t>Clique para editar o texto mestre</a:t>
            </a:r>
          </a:p>
          <a:p>
            <a:pPr lvl="1"/>
            <a:r>
              <a:rPr altLang="pt-BR" lang="pt-BR" smtClean="0"/>
              <a:t>Segundo nível</a:t>
            </a:r>
          </a:p>
          <a:p>
            <a:pPr lvl="2"/>
            <a:r>
              <a:rPr altLang="pt-BR" lang="pt-BR" smtClean="0"/>
              <a:t>Terceiro nível</a:t>
            </a:r>
          </a:p>
          <a:p>
            <a:pPr lvl="3"/>
            <a:r>
              <a:rPr altLang="pt-BR" lang="pt-BR" smtClean="0"/>
              <a:t>Quarto nível</a:t>
            </a:r>
          </a:p>
          <a:p>
            <a:pPr lvl="4"/>
            <a:r>
              <a:rPr altLang="pt-BR" lang="pt-BR" smtClean="0"/>
              <a:t>Quinto nível</a:t>
            </a:r>
            <a:endParaRPr dirty="0" lang="en-US"/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>
          <a:xfrm>
            <a:off x="6172200" y="2194559"/>
            <a:ext cx="5334000" cy="4024125"/>
          </a:xfrm>
        </p:spPr>
        <p:txBody>
          <a:bodyPr numCol="1"/>
          <a:lstStyle/>
          <a:p>
            <a:pPr lvl="0"/>
            <a:r>
              <a:rPr altLang="pt-BR" lang="pt-BR" smtClean="0"/>
              <a:t>Clique para editar o texto mestre</a:t>
            </a:r>
          </a:p>
          <a:p>
            <a:pPr lvl="1"/>
            <a:r>
              <a:rPr altLang="pt-BR" lang="pt-BR" smtClean="0"/>
              <a:t>Segundo nível</a:t>
            </a:r>
          </a:p>
          <a:p>
            <a:pPr lvl="2"/>
            <a:r>
              <a:rPr altLang="pt-BR" lang="pt-BR" smtClean="0"/>
              <a:t>Terceiro nível</a:t>
            </a:r>
          </a:p>
          <a:p>
            <a:pPr lvl="3"/>
            <a:r>
              <a:rPr altLang="pt-BR" lang="pt-BR" smtClean="0"/>
              <a:t>Quarto nível</a:t>
            </a:r>
          </a:p>
          <a:p>
            <a:pPr lvl="4"/>
            <a:r>
              <a:rPr altLang="pt-BR" lang="pt-BR" smtClean="0"/>
              <a:t>Quinto nível</a:t>
            </a:r>
            <a:endParaRPr dirty="0" lang="en-US"/>
          </a:p>
        </p:txBody>
      </p:sp>
      <p:sp>
        <p:nvSpPr>
          <p:cNvPr id="5" name="Date Placeholder 4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69B2F2E2-E430-4D64-BC1C-2F007573EE34}" type="datetimeFigureOut">
              <a:rPr altLang="pt-BR" lang="pt-BR" smtClean="0"/>
              <a:t>18/10/2021</a:t>
            </a:fld>
            <a:endParaRPr altLang="pt-BR" lang="pt-BR"/>
          </a:p>
        </p:txBody>
      </p:sp>
      <p:sp>
        <p:nvSpPr>
          <p:cNvPr id="6" name="Footer Placeholder 5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altLang="pt-BR" lang="pt-BR"/>
          </a:p>
        </p:txBody>
      </p:sp>
      <p:sp>
        <p:nvSpPr>
          <p:cNvPr id="7" name="Slide Number Placeholder 6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BEDAD875-275F-48C9-9BF3-8B8E0FD35A37}" type="slidenum">
              <a:rPr altLang="pt-BR" lang="pt-BR" smtClean="0"/>
              <a:t>‹nº›</a:t>
            </a:fld>
            <a:endParaRPr altLang="pt-BR" lang="pt-BR"/>
          </a:p>
        </p:txBody>
      </p:sp>
    </p:spTree>
    <p:extLst>
      <p:ext uri="{BB962C8B-B14F-4D97-AF65-F5344CB8AC3E}">
        <p14:creationId xmlns:p14="http://schemas.microsoft.com/office/powerpoint/2010/main" val="2214658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 numCol="1"/>
          <a:lstStyle/>
          <a:p>
            <a:r>
              <a:rPr altLang="pt-BR" lang="pt-BR" smtClean="0"/>
              <a:t>Clique para editar o título mestre</a:t>
            </a:r>
            <a:endParaRPr dirty="0" lang="en-US"/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914409" y="2183802"/>
            <a:ext cx="5079991" cy="823912"/>
          </a:xfrm>
        </p:spPr>
        <p:txBody>
          <a:bodyPr anchor="b" numCol="1">
            <a:normAutofit/>
          </a:bodyPr>
          <a:lstStyle>
            <a:lvl1pPr indent="0" marL="0">
              <a:buNone/>
              <a:defRPr b="0" sz="2800">
                <a:solidFill>
                  <a:schemeClr val="tx1"/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pt-BR"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>
          <a:xfrm>
            <a:off x="685800" y="3132666"/>
            <a:ext cx="5311775" cy="3086019"/>
          </a:xfrm>
        </p:spPr>
        <p:txBody>
          <a:bodyPr numCol="1"/>
          <a:lstStyle/>
          <a:p>
            <a:pPr lvl="0"/>
            <a:r>
              <a:rPr altLang="pt-BR" lang="pt-BR" smtClean="0"/>
              <a:t>Clique para editar o texto mestre</a:t>
            </a:r>
          </a:p>
          <a:p>
            <a:pPr lvl="1"/>
            <a:r>
              <a:rPr altLang="pt-BR" lang="pt-BR" smtClean="0"/>
              <a:t>Segundo nível</a:t>
            </a:r>
          </a:p>
          <a:p>
            <a:pPr lvl="2"/>
            <a:r>
              <a:rPr altLang="pt-BR" lang="pt-BR" smtClean="0"/>
              <a:t>Terceiro nível</a:t>
            </a:r>
          </a:p>
          <a:p>
            <a:pPr lvl="3"/>
            <a:r>
              <a:rPr altLang="pt-BR" lang="pt-BR" smtClean="0"/>
              <a:t>Quarto nível</a:t>
            </a:r>
          </a:p>
          <a:p>
            <a:pPr lvl="4"/>
            <a:r>
              <a:rPr altLang="pt-BR" lang="pt-BR" smtClean="0"/>
              <a:t>Quinto nível</a:t>
            </a:r>
            <a:endParaRPr dirty="0" lang="en-US"/>
          </a:p>
        </p:txBody>
      </p:sp>
      <p:sp>
        <p:nvSpPr>
          <p:cNvPr id="5" name="Text Placeholder 4"/>
          <p:cNvSpPr>
            <a:spLocks noGrp="1"/>
          </p:cNvSpPr>
          <p:nvPr>
            <p:ph idx="3" sz="quarter" type="body"/>
          </p:nvPr>
        </p:nvSpPr>
        <p:spPr>
          <a:xfrm>
            <a:off x="6400800" y="2183802"/>
            <a:ext cx="5105400" cy="823912"/>
          </a:xfrm>
        </p:spPr>
        <p:txBody>
          <a:bodyPr anchor="b" numCol="1">
            <a:normAutofit/>
          </a:bodyPr>
          <a:lstStyle>
            <a:lvl1pPr indent="0" marL="0">
              <a:buNone/>
              <a:defRPr b="0" sz="2800">
                <a:solidFill>
                  <a:schemeClr val="tx1"/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pt-BR"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4" sz="quarter"/>
          </p:nvPr>
        </p:nvSpPr>
        <p:spPr>
          <a:xfrm>
            <a:off x="6172200" y="3132666"/>
            <a:ext cx="5334000" cy="3086019"/>
          </a:xfrm>
        </p:spPr>
        <p:txBody>
          <a:bodyPr numCol="1"/>
          <a:lstStyle/>
          <a:p>
            <a:pPr lvl="0"/>
            <a:r>
              <a:rPr altLang="pt-BR" lang="pt-BR" smtClean="0"/>
              <a:t>Clique para editar o texto mestre</a:t>
            </a:r>
          </a:p>
          <a:p>
            <a:pPr lvl="1"/>
            <a:r>
              <a:rPr altLang="pt-BR" lang="pt-BR" smtClean="0"/>
              <a:t>Segundo nível</a:t>
            </a:r>
          </a:p>
          <a:p>
            <a:pPr lvl="2"/>
            <a:r>
              <a:rPr altLang="pt-BR" lang="pt-BR" smtClean="0"/>
              <a:t>Terceiro nível</a:t>
            </a:r>
          </a:p>
          <a:p>
            <a:pPr lvl="3"/>
            <a:r>
              <a:rPr altLang="pt-BR" lang="pt-BR" smtClean="0"/>
              <a:t>Quarto nível</a:t>
            </a:r>
          </a:p>
          <a:p>
            <a:pPr lvl="4"/>
            <a:r>
              <a:rPr altLang="pt-BR" lang="pt-BR" smtClean="0"/>
              <a:t>Quinto nível</a:t>
            </a:r>
            <a:endParaRPr dirty="0" lang="en-US"/>
          </a:p>
        </p:txBody>
      </p:sp>
      <p:sp>
        <p:nvSpPr>
          <p:cNvPr id="7" name="Date Placeholder 6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69B2F2E2-E430-4D64-BC1C-2F007573EE34}" type="datetimeFigureOut">
              <a:rPr altLang="pt-BR" lang="pt-BR" smtClean="0"/>
              <a:t>18/10/2021</a:t>
            </a:fld>
            <a:endParaRPr altLang="pt-BR" lang="pt-BR"/>
          </a:p>
        </p:txBody>
      </p:sp>
      <p:sp>
        <p:nvSpPr>
          <p:cNvPr id="8" name="Footer Placeholder 7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altLang="pt-BR" lang="pt-BR"/>
          </a:p>
        </p:txBody>
      </p:sp>
      <p:sp>
        <p:nvSpPr>
          <p:cNvPr id="9" name="Slide Number Placeholder 8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BEDAD875-275F-48C9-9BF3-8B8E0FD35A37}" type="slidenum">
              <a:rPr altLang="pt-BR" lang="pt-BR" smtClean="0"/>
              <a:t>‹nº›</a:t>
            </a:fld>
            <a:endParaRPr altLang="pt-BR" lang="pt-BR"/>
          </a:p>
        </p:txBody>
      </p:sp>
    </p:spTree>
    <p:extLst>
      <p:ext uri="{BB962C8B-B14F-4D97-AF65-F5344CB8AC3E}">
        <p14:creationId xmlns:p14="http://schemas.microsoft.com/office/powerpoint/2010/main" val="848519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altLang="pt-BR" lang="pt-BR" smtClean="0"/>
              <a:t>Clique para editar o título mestre</a:t>
            </a:r>
            <a:endParaRPr dirty="0" lang="en-US"/>
          </a:p>
        </p:txBody>
      </p:sp>
      <p:sp>
        <p:nvSpPr>
          <p:cNvPr id="3" name="Date Placeholder 2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69B2F2E2-E430-4D64-BC1C-2F007573EE34}" type="datetimeFigureOut">
              <a:rPr altLang="pt-BR" lang="pt-BR" smtClean="0"/>
              <a:t>18/10/2021</a:t>
            </a:fld>
            <a:endParaRPr altLang="pt-BR" lang="pt-BR"/>
          </a:p>
        </p:txBody>
      </p:sp>
      <p:sp>
        <p:nvSpPr>
          <p:cNvPr id="4" name="Footer Placeholder 3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altLang="pt-BR" lang="pt-BR"/>
          </a:p>
        </p:txBody>
      </p:sp>
      <p:sp>
        <p:nvSpPr>
          <p:cNvPr id="5" name="Slide Number Placeholder 4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BEDAD875-275F-48C9-9BF3-8B8E0FD35A37}" type="slidenum">
              <a:rPr altLang="pt-BR" lang="pt-BR" smtClean="0"/>
              <a:t>‹nº›</a:t>
            </a:fld>
            <a:endParaRPr altLang="pt-BR" lang="pt-BR"/>
          </a:p>
        </p:txBody>
      </p:sp>
    </p:spTree>
    <p:extLst>
      <p:ext uri="{BB962C8B-B14F-4D97-AF65-F5344CB8AC3E}">
        <p14:creationId xmlns:p14="http://schemas.microsoft.com/office/powerpoint/2010/main" val="173788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69B2F2E2-E430-4D64-BC1C-2F007573EE34}" type="datetimeFigureOut">
              <a:rPr altLang="pt-BR" lang="pt-BR" smtClean="0"/>
              <a:t>18/10/2021</a:t>
            </a:fld>
            <a:endParaRPr altLang="pt-BR" lang="pt-BR"/>
          </a:p>
        </p:txBody>
      </p:sp>
      <p:sp>
        <p:nvSpPr>
          <p:cNvPr id="3" name="Footer Placeholder 2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altLang="pt-BR" lang="pt-BR"/>
          </a:p>
        </p:txBody>
      </p:sp>
      <p:sp>
        <p:nvSpPr>
          <p:cNvPr id="4" name="Slide Number Placeholder 3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BEDAD875-275F-48C9-9BF3-8B8E0FD35A37}" type="slidenum">
              <a:rPr altLang="pt-BR" lang="pt-BR" smtClean="0"/>
              <a:t>‹nº›</a:t>
            </a:fld>
            <a:endParaRPr altLang="pt-BR" lang="pt-BR"/>
          </a:p>
        </p:txBody>
      </p:sp>
    </p:spTree>
    <p:extLst>
      <p:ext uri="{BB962C8B-B14F-4D97-AF65-F5344CB8AC3E}">
        <p14:creationId xmlns:p14="http://schemas.microsoft.com/office/powerpoint/2010/main" val="2342775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 numCol="1"/>
          <a:lstStyle>
            <a:lvl1pPr algn="l">
              <a:defRPr sz="3200"/>
            </a:lvl1pPr>
          </a:lstStyle>
          <a:p>
            <a:r>
              <a:rPr altLang="pt-BR" lang="pt-BR" smtClean="0"/>
              <a:t>Clique para editar o título mestre</a:t>
            </a:r>
            <a:endParaRPr dirty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 numCol="1"/>
          <a:lstStyle/>
          <a:p>
            <a:pPr lvl="0"/>
            <a:r>
              <a:rPr altLang="pt-BR" lang="pt-BR" smtClean="0"/>
              <a:t>Clique para editar o texto mestre</a:t>
            </a:r>
          </a:p>
          <a:p>
            <a:pPr lvl="1"/>
            <a:r>
              <a:rPr altLang="pt-BR" lang="pt-BR" smtClean="0"/>
              <a:t>Segundo nível</a:t>
            </a:r>
          </a:p>
          <a:p>
            <a:pPr lvl="2"/>
            <a:r>
              <a:rPr altLang="pt-BR" lang="pt-BR" smtClean="0"/>
              <a:t>Terceiro nível</a:t>
            </a:r>
          </a:p>
          <a:p>
            <a:pPr lvl="3"/>
            <a:r>
              <a:rPr altLang="pt-BR" lang="pt-BR" smtClean="0"/>
              <a:t>Quarto nível</a:t>
            </a:r>
          </a:p>
          <a:p>
            <a:pPr lvl="4"/>
            <a:r>
              <a:rPr altLang="pt-BR" lang="pt-BR" smtClean="0"/>
              <a:t>Quinto nível</a:t>
            </a:r>
            <a:endParaRPr dirty="0" lang="en-US"/>
          </a:p>
        </p:txBody>
      </p:sp>
      <p:sp>
        <p:nvSpPr>
          <p:cNvPr id="4" name="Text Placeholder 3"/>
          <p:cNvSpPr>
            <a:spLocks noGrp="1"/>
          </p:cNvSpPr>
          <p:nvPr>
            <p:ph idx="2" sz="half" type="body"/>
          </p:nvPr>
        </p:nvSpPr>
        <p:spPr>
          <a:xfrm>
            <a:off x="685800" y="3124199"/>
            <a:ext cx="4114800" cy="3094485"/>
          </a:xfrm>
        </p:spPr>
        <p:txBody>
          <a:bodyPr numCol="1"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pt-BR"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69B2F2E2-E430-4D64-BC1C-2F007573EE34}" type="datetimeFigureOut">
              <a:rPr altLang="pt-BR" lang="pt-BR" smtClean="0"/>
              <a:t>18/10/2021</a:t>
            </a:fld>
            <a:endParaRPr altLang="pt-BR" lang="pt-BR"/>
          </a:p>
        </p:txBody>
      </p:sp>
      <p:sp>
        <p:nvSpPr>
          <p:cNvPr id="6" name="Footer Placeholder 5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altLang="pt-BR" lang="pt-BR"/>
          </a:p>
        </p:txBody>
      </p:sp>
      <p:sp>
        <p:nvSpPr>
          <p:cNvPr id="7" name="Slide Number Placeholder 6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BEDAD875-275F-48C9-9BF3-8B8E0FD35A37}" type="slidenum">
              <a:rPr altLang="pt-BR" lang="pt-BR" smtClean="0"/>
              <a:t>‹nº›</a:t>
            </a:fld>
            <a:endParaRPr altLang="pt-BR" lang="pt-BR"/>
          </a:p>
        </p:txBody>
      </p:sp>
    </p:spTree>
    <p:extLst>
      <p:ext uri="{BB962C8B-B14F-4D97-AF65-F5344CB8AC3E}">
        <p14:creationId xmlns:p14="http://schemas.microsoft.com/office/powerpoint/2010/main" val="28617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 numCol="1"/>
          <a:lstStyle>
            <a:lvl1pPr algn="l">
              <a:defRPr sz="3200"/>
            </a:lvl1pPr>
          </a:lstStyle>
          <a:p>
            <a:r>
              <a:rPr altLang="pt-BR" lang="pt-BR" smtClean="0"/>
              <a:t>Clique para editar o título mestre</a:t>
            </a:r>
            <a:endParaRPr dirty="0" lang="en-US"/>
          </a:p>
        </p:txBody>
      </p:sp>
      <p:sp>
        <p:nvSpPr>
          <p:cNvPr id="3" name="Picture Placeholder 2"/>
          <p:cNvSpPr>
            <a:spLocks noChangeAspect="1" noGrp="1"/>
          </p:cNvSpPr>
          <p:nvPr>
            <p:ph idx="1" type="pic"/>
          </p:nvPr>
        </p:nvSpPr>
        <p:spPr>
          <a:xfrm>
            <a:off x="7861238" y="751241"/>
            <a:ext cx="3644962" cy="5467443"/>
          </a:xfrm>
        </p:spPr>
        <p:txBody>
          <a:bodyPr anchor="t" numCol="1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pt-BR" lang="pt-BR" smtClean="0"/>
              <a:t>Clique no ícone para adicionar uma imagem</a:t>
            </a:r>
            <a:endParaRPr dirty="0" lang="en-US"/>
          </a:p>
        </p:txBody>
      </p:sp>
      <p:sp>
        <p:nvSpPr>
          <p:cNvPr id="4" name="Text Placeholder 3"/>
          <p:cNvSpPr>
            <a:spLocks noGrp="1"/>
          </p:cNvSpPr>
          <p:nvPr>
            <p:ph idx="2" sz="half" type="body"/>
          </p:nvPr>
        </p:nvSpPr>
        <p:spPr>
          <a:xfrm>
            <a:off x="685800" y="3124199"/>
            <a:ext cx="6873240" cy="3094485"/>
          </a:xfrm>
        </p:spPr>
        <p:txBody>
          <a:bodyPr numCol="1"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pt-BR"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69B2F2E2-E430-4D64-BC1C-2F007573EE34}" type="datetimeFigureOut">
              <a:rPr altLang="pt-BR" lang="pt-BR" smtClean="0"/>
              <a:t>18/10/2021</a:t>
            </a:fld>
            <a:endParaRPr altLang="pt-BR" lang="pt-BR"/>
          </a:p>
        </p:txBody>
      </p:sp>
      <p:sp>
        <p:nvSpPr>
          <p:cNvPr id="6" name="Footer Placeholder 5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altLang="pt-BR" lang="pt-BR"/>
          </a:p>
        </p:txBody>
      </p:sp>
      <p:sp>
        <p:nvSpPr>
          <p:cNvPr id="7" name="Slide Number Placeholder 6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BEDAD875-275F-48C9-9BF3-8B8E0FD35A37}" type="slidenum">
              <a:rPr altLang="pt-BR" lang="pt-BR" smtClean="0"/>
              <a:t>‹nº›</a:t>
            </a:fld>
            <a:endParaRPr altLang="pt-BR" lang="pt-BR"/>
          </a:p>
        </p:txBody>
      </p:sp>
    </p:spTree>
    <p:extLst>
      <p:ext uri="{BB962C8B-B14F-4D97-AF65-F5344CB8AC3E}">
        <p14:creationId xmlns:p14="http://schemas.microsoft.com/office/powerpoint/2010/main" val="2514423248"/>
      </p:ext>
    </p:extLst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9" Target="../slideLayouts/slideLayout17.xml" Type="http://schemas.openxmlformats.org/officeDocument/2006/relationships/slideLayout"/><Relationship Id="rId18" Target="../slideLayouts/slideLayout16.xml" Type="http://schemas.openxmlformats.org/officeDocument/2006/relationships/slideLayout"/><Relationship Id="rId17" Target="../slideLayouts/slideLayout15.xml" Type="http://schemas.openxmlformats.org/officeDocument/2006/relationships/slideLayout"/><Relationship Id="rId16" Target="../slideLayouts/slideLayout14.xml" Type="http://schemas.openxmlformats.org/officeDocument/2006/relationships/slideLayout"/><Relationship Id="rId15" Target="../slideLayouts/slideLayout13.xml" Type="http://schemas.openxmlformats.org/officeDocument/2006/relationships/slideLayout"/><Relationship Id="rId14" Target="../slideLayouts/slideLayout12.xml" Type="http://schemas.openxmlformats.org/officeDocument/2006/relationships/slideLayout"/><Relationship Id="rId13" Target="../slideLayouts/slideLayout11.xml" Type="http://schemas.openxmlformats.org/officeDocument/2006/relationships/slideLayout"/><Relationship Id="rId12" Target="../slideLayouts/slideLayout10.xml" Type="http://schemas.openxmlformats.org/officeDocument/2006/relationships/slideLayout"/><Relationship Id="rId11" Target="../slideLayouts/slideLayout9.xml" Type="http://schemas.openxmlformats.org/officeDocument/2006/relationships/slideLayout"/><Relationship Id="rId9" Target="../slideLayouts/slideLayout7.xml" Type="http://schemas.openxmlformats.org/officeDocument/2006/relationships/slideLayout"/><Relationship Id="rId10" Target="../slideLayouts/slideLayout8.xml" Type="http://schemas.openxmlformats.org/officeDocument/2006/relationships/slideLayout"/><Relationship Id="rId8" Target="../slideLayouts/slideLayout6.xml" Type="http://schemas.openxmlformats.org/officeDocument/2006/relationships/slideLayout"/><Relationship Id="rId7" Target="../slideLayouts/slideLayout5.xml" Type="http://schemas.openxmlformats.org/officeDocument/2006/relationships/slideLayout"/><Relationship Id="rId6" Target="../slideLayouts/slideLayout4.xml" Type="http://schemas.openxmlformats.org/officeDocument/2006/relationships/slideLayout"/><Relationship Id="rId5" Target="../slideLayouts/slideLayout3.xml" Type="http://schemas.openxmlformats.org/officeDocument/2006/relationships/slideLayout"/><Relationship Id="rId4" Target="../slideLayouts/slideLayout2.xml" Type="http://schemas.openxmlformats.org/officeDocument/2006/relationships/slideLayout"/><Relationship Id="rId3" Target="../slideLayouts/slideLayout1.xml" Type="http://schemas.openxmlformats.org/officeDocument/2006/relationships/slideLayout"/><Relationship Id="rId2" Target="../media/image1.png" Type="http://schemas.openxmlformats.org/officeDocument/2006/relationships/image"/><Relationship Id="rId1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3-HD-TOP.png"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anchor="ctr" bIns="45720" lIns="91440" numCol="1" rIns="91440" rtlCol="0" tIns="45720" vert="horz">
            <a:normAutofit/>
          </a:bodyPr>
          <a:lstStyle/>
          <a:p>
            <a:r>
              <a:rPr altLang="pt-BR" lang="pt-BR" smtClean="0"/>
              <a:t>Clique para editar o título mestre</a:t>
            </a:r>
            <a:endParaRPr dirty="0" lang="en-US"/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bIns="45720" lIns="91440" numCol="1" rIns="91440" rtlCol="0" tIns="45720" vert="horz">
            <a:normAutofit/>
          </a:bodyPr>
          <a:lstStyle/>
          <a:p>
            <a:pPr lvl="0"/>
            <a:r>
              <a:rPr altLang="pt-BR" lang="pt-BR" smtClean="0"/>
              <a:t>Clique para editar o texto mestre</a:t>
            </a:r>
          </a:p>
          <a:p>
            <a:pPr lvl="1"/>
            <a:r>
              <a:rPr altLang="pt-BR" lang="pt-BR" smtClean="0"/>
              <a:t>Segundo nível</a:t>
            </a:r>
          </a:p>
          <a:p>
            <a:pPr lvl="2"/>
            <a:r>
              <a:rPr altLang="pt-BR" lang="pt-BR" smtClean="0"/>
              <a:t>Terceiro nível</a:t>
            </a:r>
          </a:p>
          <a:p>
            <a:pPr lvl="3"/>
            <a:r>
              <a:rPr altLang="pt-BR" lang="pt-BR" smtClean="0"/>
              <a:t>Quarto nível</a:t>
            </a:r>
          </a:p>
          <a:p>
            <a:pPr lvl="4"/>
            <a:r>
              <a:rPr altLang="pt-BR" lang="pt-BR" smtClean="0"/>
              <a:t>Quinto nível</a:t>
            </a:r>
            <a:endParaRPr dirty="0" lang="en-US"/>
          </a:p>
        </p:txBody>
      </p:sp>
      <p:sp>
        <p:nvSpPr>
          <p:cNvPr id="4" name="Date Placeholder 3"/>
          <p:cNvSpPr>
            <a:spLocks noGrp="1"/>
          </p:cNvSpPr>
          <p:nvPr>
            <p:ph idx="2" sz="half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anchor="ctr" bIns="45720" lIns="91440" numCol="1" rIns="91440" rtlCol="0" tIns="45720" vert="horz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2F2E2-E430-4D64-BC1C-2F007573EE34}" type="datetimeFigureOut">
              <a:rPr altLang="pt-BR" lang="pt-BR" smtClean="0"/>
              <a:t>18/10/2021</a:t>
            </a:fld>
            <a:endParaRPr altLang="pt-BR" lang="pt-BR"/>
          </a:p>
        </p:txBody>
      </p:sp>
      <p:sp>
        <p:nvSpPr>
          <p:cNvPr id="5" name="Footer Placeholder 4"/>
          <p:cNvSpPr>
            <a:spLocks noGrp="1"/>
          </p:cNvSpPr>
          <p:nvPr>
            <p:ph idx="3" sz="quarter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anchor="ctr" bIns="45720" lIns="91440" numCol="1" rIns="91440" rtlCol="0" tIns="45720" vert="horz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pt-BR" lang="pt-BR"/>
          </a:p>
        </p:txBody>
      </p:sp>
      <p:sp>
        <p:nvSpPr>
          <p:cNvPr id="6" name="Slide Number Placeholder 5"/>
          <p:cNvSpPr>
            <a:spLocks noGrp="1"/>
          </p:cNvSpPr>
          <p:nvPr>
            <p:ph idx="4" sz="quarter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anchor="ctr" bIns="45720" lIns="91440" numCol="1" rIns="91440" rtlCol="0" tIns="45720" vert="horz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AD875-275F-48C9-9BF3-8B8E0FD35A37}" type="slidenum">
              <a:rPr altLang="pt-BR" lang="pt-BR" smtClean="0"/>
              <a:t>‹nº›</a:t>
            </a:fld>
            <a:endParaRPr altLang="pt-BR" lang="pt-BR"/>
          </a:p>
        </p:txBody>
      </p:sp>
    </p:spTree>
    <p:extLst>
      <p:ext uri="{BB962C8B-B14F-4D97-AF65-F5344CB8AC3E}">
        <p14:creationId xmlns:p14="http://schemas.microsoft.com/office/powerpoint/2010/main" val="636019311"/>
      </p:ext>
    </p:extLst>
  </p:cSld>
  <p:clrMap accent1="accent1" accent2="accent2" accent3="accent3" accent4="accent4" accent5="accent5" accent6="accent6" bg1="lt1" bg2="lt2" folHlink="folHlink" hlink="hlink" tx1="dk1" tx2="dk2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</p:sldLayoutIdLst>
  <p:txStyles>
    <p:titleStyle>
      <a:lvl1pPr algn="r" defTabSz="914400" eaLnBrk="1" hangingPunct="1" latinLnBrk="0" rtl="0">
        <a:lnSpc>
          <a:spcPct val="90000"/>
        </a:lnSpc>
        <a:spcBef>
          <a:spcPct val="0"/>
        </a:spcBef>
        <a:buNone/>
        <a:defRPr baseline="0" cap="all" kern="1200" sz="40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charset="0" panose="020B0604020202020204" pitchFamily="34" typeface="Arial"/>
        <a:buChar char="•"/>
        <a:defRPr kern="1200" sz="2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20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6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6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6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6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6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10.xml.rels><?xml version="1.0" encoding="UTF-8" standalone="yes"?>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1.xml.rels><?xml version="1.0" encoding="UTF-8" standalone="yes"?>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2.xml.rels><?xml version="1.0" encoding="UTF-8" standalone="yes"?>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3.xml.rels><?xml version="1.0" encoding="UTF-8" standalone="yes"?>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4.xml.rels><?xml version="1.0" encoding="UTF-8" standalone="yes"?><Relationships xmlns="http://schemas.openxmlformats.org/package/2006/relationships"><Relationship Id="rId3" Target="https://www.youtube.com/watch?v=_amoeHb1xAY&amp;ab_channel=CaetanoVelosoVEVO" TargetMode="External" Type="http://schemas.openxmlformats.org/officeDocument/2006/relationships/hyperlink"/><Relationship Id="rId2" Target="https://www.youtube.com/watch?v=_amoeHb1xAY&amp;ab_channel=CaetanoVelosoVEVO" TargetMode="External" Type="http://schemas.openxmlformats.org/officeDocument/2006/relationships/hyperlink"/><Relationship Id="rId1" Target="../slideLayouts/slideLayout7.xml" Type="http://schemas.openxmlformats.org/officeDocument/2006/relationships/slideLayout"/></Relationships>
</file>

<file path=ppt/slides/_rels/slide15.xml.rels><?xml version="1.0" encoding="UTF-8" standalone="yes"?>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6.xml.rels><?xml version="1.0" encoding="UTF-8" standalone="yes"?>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7.xml.rels><?xml version="1.0" encoding="UTF-8" standalone="yes"?>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8.xml.rels><?xml version="1.0" encoding="UTF-8" standalone="yes"?>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9.xml.rels><?xml version="1.0" encoding="UTF-8" standalone="yes"?>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.xml.rels><?xml version="1.0" encoding="UTF-8" standalone="yes"?>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0.xml.rels><?xml version="1.0" encoding="UTF-8" standalone="yes"?><Relationships xmlns="http://schemas.openxmlformats.org/package/2006/relationships"><Relationship Id="rId2" Target="../media/image4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1.xml.rels><?xml version="1.0" encoding="UTF-8" standalone="yes"?><Relationships xmlns="http://schemas.openxmlformats.org/package/2006/relationships"><Relationship Id="rId2" Target="../media/image5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2.xml.rels><?xml version="1.0" encoding="UTF-8" standalone="yes"?><Relationships xmlns="http://schemas.openxmlformats.org/package/2006/relationships"><Relationship Id="rId2" Target="../media/image6.jp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.xml.rels><?xml version="1.0" encoding="UTF-8" standalone="yes"?><Relationships xmlns="http://schemas.openxmlformats.org/package/2006/relationships"><Relationship Id="rId2" Target="../media/image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.xml.rels><?xml version="1.0" encoding="UTF-8" standalone="yes"?>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5.xml.rels><?xml version="1.0" encoding="UTF-8" standalone="yes"?>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6.xml.rels><?xml version="1.0" encoding="UTF-8" standalone="yes"?>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7.xml.rels><?xml version="1.0" encoding="UTF-8" standalone="yes"?>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8.xml.rels><?xml version="1.0" encoding="UTF-8" standalone="yes"?>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9.xml.rels><?xml version="1.0" encoding="UTF-8" standalone="yes"?>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 numCol="1"/>
          <a:lstStyle/>
          <a:p>
            <a:r>
              <a:rPr altLang="pt-BR" dirty="0" lang="pt-BR" smtClean="0"/>
              <a:t>Barroco no brasil</a:t>
            </a:r>
            <a:endParaRPr altLang="pt-BR" dirty="0" lang="pt-BR"/>
          </a:p>
        </p:txBody>
      </p:sp>
      <p:sp>
        <p:nvSpPr>
          <p:cNvPr id="5" name="Subtítulo 4"/>
          <p:cNvSpPr>
            <a:spLocks noGrp="1"/>
          </p:cNvSpPr>
          <p:nvPr>
            <p:ph idx="1" type="subTitle"/>
          </p:nvPr>
        </p:nvSpPr>
        <p:spPr/>
        <p:txBody>
          <a:bodyPr numCol="1"/>
          <a:lstStyle/>
          <a:p>
            <a:endParaRPr altLang="pt-BR" lang="pt-BR"/>
          </a:p>
        </p:txBody>
      </p:sp>
    </p:spTree>
    <p:extLst>
      <p:ext uri="{BB962C8B-B14F-4D97-AF65-F5344CB8AC3E}">
        <p14:creationId xmlns:p14="http://schemas.microsoft.com/office/powerpoint/2010/main" val="1108058596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D7BAF7C-E4D6-4AA5-BF05-96AE42DC5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numCol="1">
            <a:normAutofit/>
          </a:bodyPr>
          <a:lstStyle/>
          <a:p>
            <a:r>
              <a:rPr altLang="pt-BR" b="1" dirty="0" lang="pt-BR"/>
              <a:t>A poesia Sacra</a:t>
            </a:r>
            <a:r>
              <a:rPr altLang="pt-BR" dirty="0" lang="pt-BR"/>
              <a:t/>
            </a:r>
            <a:br>
              <a:rPr altLang="pt-BR" dirty="0" lang="pt-BR"/>
            </a:br>
            <a:endParaRPr altLang="pt-BR" dirty="0"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4087067D-3482-48D5-9BEC-A1534B6291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300" y="1693761"/>
            <a:ext cx="5101621" cy="4842268"/>
          </a:xfrm>
        </p:spPr>
        <p:txBody>
          <a:bodyPr numCol="1">
            <a:normAutofit fontScale="92500" lnSpcReduction="10000"/>
          </a:bodyPr>
          <a:lstStyle/>
          <a:p>
            <a:pPr indent="0" marL="0">
              <a:buNone/>
            </a:pPr>
            <a:r>
              <a:rPr altLang="pt-BR" b="1" dirty="0" lang="pt-BR"/>
              <a:t>BUSCANDO A CRISTO</a:t>
            </a:r>
          </a:p>
          <a:p>
            <a:pPr indent="0" marL="0">
              <a:buNone/>
            </a:pPr>
            <a:r>
              <a:rPr altLang="pt-BR" dirty="0" lang="pt-BR"/>
              <a:t>A vós correndo vou, braços sagrados,</a:t>
            </a:r>
          </a:p>
          <a:p>
            <a:pPr indent="0" marL="0">
              <a:buNone/>
            </a:pPr>
            <a:r>
              <a:rPr altLang="pt-BR" dirty="0" lang="pt-BR"/>
              <a:t>Nessa cruz sacrossanta descobertos</a:t>
            </a:r>
          </a:p>
          <a:p>
            <a:pPr indent="0" marL="0">
              <a:buNone/>
            </a:pPr>
            <a:r>
              <a:rPr altLang="pt-BR" dirty="0" lang="pt-BR"/>
              <a:t>Que, para receber-me, estais abertos,</a:t>
            </a:r>
          </a:p>
          <a:p>
            <a:pPr indent="0" marL="0">
              <a:buNone/>
            </a:pPr>
            <a:r>
              <a:rPr altLang="pt-BR" dirty="0" lang="pt-BR"/>
              <a:t>E, por não castigar-me, estais cravados.</a:t>
            </a:r>
          </a:p>
          <a:p>
            <a:pPr indent="0" marL="0">
              <a:buNone/>
            </a:pPr>
            <a:r>
              <a:rPr altLang="pt-BR" dirty="0" lang="pt-BR"/>
              <a:t> </a:t>
            </a:r>
          </a:p>
          <a:p>
            <a:pPr indent="0" marL="0">
              <a:buNone/>
            </a:pPr>
            <a:r>
              <a:rPr altLang="pt-BR" dirty="0" lang="pt-BR"/>
              <a:t>A vós, divinos olhos, eclipsados</a:t>
            </a:r>
          </a:p>
          <a:p>
            <a:pPr indent="0" marL="0">
              <a:buNone/>
            </a:pPr>
            <a:r>
              <a:rPr altLang="pt-BR" dirty="0" lang="pt-BR"/>
              <a:t>De tanto sangue e lágrimas abertos,</a:t>
            </a:r>
          </a:p>
          <a:p>
            <a:pPr indent="0" marL="0">
              <a:buNone/>
            </a:pPr>
            <a:r>
              <a:rPr altLang="pt-BR" dirty="0" lang="pt-BR"/>
              <a:t>Pois, para perdoar-me, estais despertos,</a:t>
            </a:r>
          </a:p>
          <a:p>
            <a:pPr indent="0" marL="0">
              <a:buNone/>
            </a:pPr>
            <a:r>
              <a:rPr altLang="pt-BR" dirty="0" lang="pt-BR"/>
              <a:t>E, por não condenar-me, estais fechados.</a:t>
            </a:r>
          </a:p>
          <a:p>
            <a:pPr indent="0" marL="0">
              <a:buNone/>
            </a:pPr>
            <a:r>
              <a:rPr altLang="pt-BR" dirty="0" lang="pt-BR"/>
              <a:t> </a:t>
            </a:r>
          </a:p>
          <a:p>
            <a:pPr algn="just" indent="0" marL="0">
              <a:buNone/>
            </a:pPr>
            <a:endParaRPr altLang="pt-BR" dirty="0"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CE91327C-2D15-4F19-BF9E-F2DE272DEFF5}"/>
              </a:ext>
            </a:extLst>
          </p:cNvPr>
          <p:cNvSpPr txBox="1"/>
          <p:nvPr/>
        </p:nvSpPr>
        <p:spPr>
          <a:xfrm>
            <a:off x="6314941" y="2057401"/>
            <a:ext cx="3907929" cy="2308324"/>
          </a:xfrm>
          <a:prstGeom prst="rect">
            <a:avLst/>
          </a:prstGeom>
          <a:noFill/>
        </p:spPr>
        <p:txBody>
          <a:bodyPr numCol="1" rtlCol="0" wrap="none">
            <a:spAutoFit/>
          </a:bodyPr>
          <a:lstStyle/>
          <a:p>
            <a:r>
              <a:rPr altLang="pt-BR" dirty="0" lang="pt-BR"/>
              <a:t>A vós, pregados pés, por não deixar-me,</a:t>
            </a:r>
          </a:p>
          <a:p>
            <a:r>
              <a:rPr altLang="pt-BR" dirty="0" lang="pt-BR"/>
              <a:t>A vós, sangue vertido, para ungir-me,</a:t>
            </a:r>
          </a:p>
          <a:p>
            <a:r>
              <a:rPr altLang="pt-BR" dirty="0" lang="pt-BR"/>
              <a:t>A vós, cabeça baixa, pra chamar-me</a:t>
            </a:r>
          </a:p>
          <a:p>
            <a:r>
              <a:rPr altLang="pt-BR" dirty="0" lang="pt-BR"/>
              <a:t> </a:t>
            </a:r>
          </a:p>
          <a:p>
            <a:r>
              <a:rPr altLang="pt-BR" dirty="0" lang="pt-BR"/>
              <a:t>A vós, lado patente, quero unir-me,</a:t>
            </a:r>
          </a:p>
          <a:p>
            <a:r>
              <a:rPr altLang="pt-BR" dirty="0" lang="pt-BR"/>
              <a:t>A vós, cravos preciosos, quero atar-me,</a:t>
            </a:r>
          </a:p>
          <a:p>
            <a:r>
              <a:rPr altLang="pt-BR" dirty="0" lang="pt-BR"/>
              <a:t>Para ficar unido, atado e firme.</a:t>
            </a:r>
          </a:p>
          <a:p>
            <a:endParaRPr altLang="pt-BR" dirty="0" lang="pt-BR"/>
          </a:p>
        </p:txBody>
      </p:sp>
    </p:spTree>
    <p:extLst>
      <p:ext uri="{BB962C8B-B14F-4D97-AF65-F5344CB8AC3E}">
        <p14:creationId xmlns:p14="http://schemas.microsoft.com/office/powerpoint/2010/main" val="2170344778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03997" y="1022582"/>
            <a:ext cx="6397580" cy="5378217"/>
          </a:xfrm>
        </p:spPr>
        <p:txBody>
          <a:bodyPr numCol="1">
            <a:normAutofit/>
          </a:bodyPr>
          <a:lstStyle/>
          <a:p>
            <a:pPr indent="0" marL="0">
              <a:buNone/>
            </a:pPr>
            <a:r>
              <a:rPr altLang="pt-BR" b="1" dirty="0" i="1" lang="pt-BR"/>
              <a:t>Soneto a Nosso Senhor</a:t>
            </a:r>
            <a:endParaRPr altLang="pt-BR" dirty="0" lang="pt-BR"/>
          </a:p>
          <a:p>
            <a:pPr indent="0" marL="0">
              <a:buNone/>
            </a:pPr>
            <a:r>
              <a:rPr altLang="pt-BR" dirty="0" i="1" lang="pt-BR"/>
              <a:t>Pequei, Senhor, mas não porque hei pecado,</a:t>
            </a:r>
            <a:br>
              <a:rPr altLang="pt-BR" dirty="0" i="1" lang="pt-BR"/>
            </a:br>
            <a:r>
              <a:rPr altLang="pt-BR" dirty="0" i="1" lang="pt-BR"/>
              <a:t>Da vossa alta clemência me despido;</a:t>
            </a:r>
            <a:br>
              <a:rPr altLang="pt-BR" dirty="0" i="1" lang="pt-BR"/>
            </a:br>
            <a:r>
              <a:rPr altLang="pt-BR" dirty="0" i="1" lang="pt-BR"/>
              <a:t>Porque quanto mais tenho delinquido</a:t>
            </a:r>
            <a:br>
              <a:rPr altLang="pt-BR" dirty="0" i="1" lang="pt-BR"/>
            </a:br>
            <a:r>
              <a:rPr altLang="pt-BR" dirty="0" i="1" lang="pt-BR"/>
              <a:t>Vos tem a perdoar mais empenhado.</a:t>
            </a:r>
            <a:endParaRPr altLang="pt-BR" dirty="0" lang="pt-BR"/>
          </a:p>
          <a:p>
            <a:pPr indent="0" marL="0">
              <a:buNone/>
            </a:pPr>
            <a:r>
              <a:rPr altLang="pt-BR" dirty="0" i="1" lang="pt-BR"/>
              <a:t>Se basta a voz irar tanto pecado,</a:t>
            </a:r>
            <a:br>
              <a:rPr altLang="pt-BR" dirty="0" i="1" lang="pt-BR"/>
            </a:br>
            <a:r>
              <a:rPr altLang="pt-BR" dirty="0" i="1" lang="pt-BR"/>
              <a:t>A abrandar-vos sobeja um só gemido:</a:t>
            </a:r>
            <a:br>
              <a:rPr altLang="pt-BR" dirty="0" i="1" lang="pt-BR"/>
            </a:br>
            <a:r>
              <a:rPr altLang="pt-BR" dirty="0" i="1" lang="pt-BR"/>
              <a:t>Que a mesma culpa que vos há ofendido,</a:t>
            </a:r>
            <a:br>
              <a:rPr altLang="pt-BR" dirty="0" i="1" lang="pt-BR"/>
            </a:br>
            <a:r>
              <a:rPr altLang="pt-BR" dirty="0" i="1" lang="pt-BR"/>
              <a:t>Vos tem para o perdão lisonjeado.</a:t>
            </a:r>
            <a:endParaRPr altLang="pt-BR" dirty="0" lang="pt-BR"/>
          </a:p>
          <a:p>
            <a:pPr indent="0" marL="0">
              <a:buNone/>
            </a:pPr>
            <a:r>
              <a:rPr altLang="pt-BR" dirty="0" i="1" lang="pt-BR"/>
              <a:t>Se uma ovelha perdida e já cobrada</a:t>
            </a:r>
            <a:br>
              <a:rPr altLang="pt-BR" dirty="0" i="1" lang="pt-BR"/>
            </a:br>
            <a:r>
              <a:rPr altLang="pt-BR" dirty="0" i="1" lang="pt-BR"/>
              <a:t>Glória tal e prazer tão repentino</a:t>
            </a:r>
            <a:br>
              <a:rPr altLang="pt-BR" dirty="0" i="1" lang="pt-BR"/>
            </a:br>
            <a:r>
              <a:rPr altLang="pt-BR" dirty="0" i="1" lang="pt-BR"/>
              <a:t>Vos deu, como afirmais na sacra história.</a:t>
            </a:r>
            <a:endParaRPr altLang="pt-BR" dirty="0" lang="pt-BR"/>
          </a:p>
          <a:p>
            <a:pPr indent="0" marL="0">
              <a:buNone/>
            </a:pPr>
            <a:r>
              <a:rPr altLang="pt-BR" dirty="0" i="1" lang="pt-BR"/>
              <a:t>Eu sou, Senhor a ovelha desgarrada,</a:t>
            </a:r>
            <a:br>
              <a:rPr altLang="pt-BR" dirty="0" i="1" lang="pt-BR"/>
            </a:br>
            <a:r>
              <a:rPr altLang="pt-BR" dirty="0" i="1" lang="pt-BR"/>
              <a:t>Recobrai-a; e não queirais, pastor divino,</a:t>
            </a:r>
            <a:br>
              <a:rPr altLang="pt-BR" dirty="0" i="1" lang="pt-BR"/>
            </a:br>
            <a:r>
              <a:rPr altLang="pt-BR" dirty="0" i="1" lang="pt-BR"/>
              <a:t>Perder na vossa ovelha a vossa glória.</a:t>
            </a:r>
            <a:endParaRPr altLang="pt-BR" dirty="0" lang="pt-BR"/>
          </a:p>
          <a:p>
            <a:pPr indent="0" marL="0">
              <a:buNone/>
            </a:pPr>
            <a:endParaRPr altLang="pt-BR" dirty="0" lang="pt-BR"/>
          </a:p>
        </p:txBody>
      </p:sp>
    </p:spTree>
    <p:extLst>
      <p:ext uri="{BB962C8B-B14F-4D97-AF65-F5344CB8AC3E}">
        <p14:creationId xmlns:p14="http://schemas.microsoft.com/office/powerpoint/2010/main" val="3899105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F8116FB-19B8-48D7-873C-62C27EE41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altLang="pt-BR" b="1" dirty="0" lang="pt-BR"/>
              <a:t>Poesia Satírica</a:t>
            </a:r>
            <a:r>
              <a:rPr altLang="pt-BR" dirty="0" lang="pt-BR"/>
              <a:t/>
            </a:r>
            <a:br>
              <a:rPr altLang="pt-BR" dirty="0" lang="pt-BR"/>
            </a:br>
            <a:endParaRPr altLang="pt-BR" dirty="0"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DA948A8B-F898-4320-8BDB-3B84A842C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09860"/>
            <a:ext cx="10820400" cy="4608826"/>
          </a:xfrm>
        </p:spPr>
        <p:txBody>
          <a:bodyPr numCol="1"/>
          <a:lstStyle/>
          <a:p>
            <a:pPr algn="just"/>
            <a:r>
              <a:rPr altLang="pt-BR" dirty="0" lang="pt-BR" smtClean="0"/>
              <a:t>Exilado para Angola em 1694</a:t>
            </a:r>
          </a:p>
          <a:p>
            <a:pPr algn="just"/>
            <a:r>
              <a:rPr altLang="pt-BR" dirty="0" lang="pt-BR" smtClean="0"/>
              <a:t>Vai </a:t>
            </a:r>
            <a:r>
              <a:rPr altLang="pt-BR" dirty="0" lang="pt-BR"/>
              <a:t>da brincadeira inconsequente à denúncia virulenta. Pela contundência e insistência de suas críticas, ficou conhecido como “Boca do Inferno”.</a:t>
            </a:r>
          </a:p>
          <a:p>
            <a:pPr algn="just"/>
            <a:r>
              <a:rPr altLang="pt-BR" dirty="0" lang="pt-BR"/>
              <a:t>Critica principalmente a ambição desmedida dos colonos, bem como transgressões  morais; </a:t>
            </a:r>
          </a:p>
          <a:p>
            <a:pPr algn="just"/>
            <a:r>
              <a:rPr altLang="pt-BR" dirty="0" lang="pt-BR"/>
              <a:t>Seus alvos favoritos eram governadores, administradores, religiosos (ou </a:t>
            </a:r>
            <a:r>
              <a:rPr altLang="pt-BR" dirty="0" lang="pt-BR" smtClean="0"/>
              <a:t>religiosas) </a:t>
            </a:r>
            <a:r>
              <a:rPr altLang="pt-BR" dirty="0" lang="pt-BR"/>
              <a:t>e comerciantes. </a:t>
            </a:r>
          </a:p>
          <a:p>
            <a:pPr algn="just" indent="0" marL="0">
              <a:buNone/>
            </a:pPr>
            <a:endParaRPr altLang="pt-BR" dirty="0" lang="pt-BR"/>
          </a:p>
        </p:txBody>
      </p:sp>
    </p:spTree>
    <p:extLst>
      <p:ext uri="{BB962C8B-B14F-4D97-AF65-F5344CB8AC3E}">
        <p14:creationId xmlns:p14="http://schemas.microsoft.com/office/powerpoint/2010/main" val="1020601766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C29E2C79-FE18-430C-BABC-F07C061A012E}"/>
              </a:ext>
            </a:extLst>
          </p:cNvPr>
          <p:cNvSpPr txBox="1"/>
          <p:nvPr/>
        </p:nvSpPr>
        <p:spPr>
          <a:xfrm>
            <a:off x="470999" y="1768084"/>
            <a:ext cx="5936342" cy="4801314"/>
          </a:xfrm>
          <a:prstGeom prst="rect">
            <a:avLst/>
          </a:prstGeom>
          <a:noFill/>
        </p:spPr>
        <p:txBody>
          <a:bodyPr numCol="1" rtlCol="0" wrap="square">
            <a:spAutoFit/>
          </a:bodyPr>
          <a:lstStyle/>
          <a:p>
            <a:r>
              <a:rPr altLang="pt-BR" dirty="0" lang="pt-BR"/>
              <a:t>Neste mundo é mais rico, o que mais rapa:</a:t>
            </a:r>
          </a:p>
          <a:p>
            <a:r>
              <a:rPr altLang="pt-BR" dirty="0" lang="pt-BR"/>
              <a:t>Quem mais limpo se faz, tem mais carepa;</a:t>
            </a:r>
          </a:p>
          <a:p>
            <a:r>
              <a:rPr altLang="pt-BR" dirty="0" lang="pt-BR"/>
              <a:t>Com sua língua, ao nobre o vil decepa:</a:t>
            </a:r>
          </a:p>
          <a:p>
            <a:r>
              <a:rPr altLang="pt-BR" dirty="0" lang="pt-BR"/>
              <a:t>O Velhaco maior sempre tem capa.</a:t>
            </a:r>
          </a:p>
          <a:p>
            <a:r>
              <a:rPr altLang="pt-BR" dirty="0" lang="pt-BR"/>
              <a:t> </a:t>
            </a:r>
          </a:p>
          <a:p>
            <a:r>
              <a:rPr altLang="pt-BR" dirty="0" lang="pt-BR"/>
              <a:t>Mostra o patife da nobreza o mapa:</a:t>
            </a:r>
          </a:p>
          <a:p>
            <a:r>
              <a:rPr altLang="pt-BR" dirty="0" lang="pt-BR"/>
              <a:t>Quem tem mão de agarrar, ligeiro trepa;</a:t>
            </a:r>
          </a:p>
          <a:p>
            <a:r>
              <a:rPr altLang="pt-BR" dirty="0" lang="pt-BR"/>
              <a:t>Quem menos falar pode, mais increpa:</a:t>
            </a:r>
          </a:p>
          <a:p>
            <a:r>
              <a:rPr altLang="pt-BR" dirty="0" lang="pt-BR"/>
              <a:t>Quem dinheiro tiver, pode ser Papa.</a:t>
            </a:r>
          </a:p>
          <a:p>
            <a:r>
              <a:rPr altLang="pt-BR" dirty="0" lang="pt-BR"/>
              <a:t> </a:t>
            </a:r>
          </a:p>
          <a:p>
            <a:r>
              <a:rPr altLang="pt-BR" dirty="0" lang="pt-BR"/>
              <a:t>A flor baixa se inculca por tulipa;</a:t>
            </a:r>
          </a:p>
          <a:p>
            <a:r>
              <a:rPr altLang="pt-BR" dirty="0" lang="pt-BR"/>
              <a:t>Bengala hoje na mão, ontem garlopa,</a:t>
            </a:r>
          </a:p>
          <a:p>
            <a:r>
              <a:rPr altLang="pt-BR" dirty="0" lang="pt-BR"/>
              <a:t>Mais isento se mostra o que mais chupa.</a:t>
            </a:r>
          </a:p>
          <a:p>
            <a:r>
              <a:rPr altLang="pt-BR" dirty="0" lang="pt-BR"/>
              <a:t>(...) </a:t>
            </a:r>
          </a:p>
          <a:p>
            <a:r>
              <a:rPr altLang="pt-BR" dirty="0" lang="pt-BR"/>
              <a:t>(MATOS, Gregório de. </a:t>
            </a:r>
            <a:r>
              <a:rPr altLang="pt-BR" dirty="0" i="1" lang="pt-BR"/>
              <a:t>Poemas</a:t>
            </a:r>
            <a:r>
              <a:rPr altLang="pt-BR" dirty="0" lang="pt-BR"/>
              <a:t>. Belo Horizonte: Autêntica Ed., 1998. p. 56.)</a:t>
            </a:r>
          </a:p>
          <a:p>
            <a:endParaRPr altLang="pt-BR" dirty="0"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83B307B8-59FA-485C-B6FA-86BBF0730C21}"/>
              </a:ext>
            </a:extLst>
          </p:cNvPr>
          <p:cNvSpPr txBox="1"/>
          <p:nvPr/>
        </p:nvSpPr>
        <p:spPr>
          <a:xfrm>
            <a:off x="6633029" y="661676"/>
            <a:ext cx="4223657" cy="1754326"/>
          </a:xfrm>
          <a:prstGeom prst="rect">
            <a:avLst/>
          </a:prstGeom>
          <a:noFill/>
        </p:spPr>
        <p:txBody>
          <a:bodyPr numCol="1" rtlCol="0" wrap="square">
            <a:spAutoFit/>
          </a:bodyPr>
          <a:lstStyle/>
          <a:p>
            <a:r>
              <a:rPr altLang="pt-BR" dirty="0" lang="pt-BR" u="sng"/>
              <a:t>Glossário</a:t>
            </a:r>
            <a:r>
              <a:rPr altLang="pt-BR" dirty="0" lang="pt-BR"/>
              <a:t>:</a:t>
            </a:r>
          </a:p>
          <a:p>
            <a:r>
              <a:rPr altLang="pt-BR" dirty="0" lang="pt-BR"/>
              <a:t>carepa: caspa, sujeira.</a:t>
            </a:r>
          </a:p>
          <a:p>
            <a:r>
              <a:rPr altLang="pt-BR" dirty="0" err="1" lang="pt-BR"/>
              <a:t>galorpa</a:t>
            </a:r>
            <a:r>
              <a:rPr altLang="pt-BR" dirty="0" lang="pt-BR"/>
              <a:t>: instrumento utilizado pelos carpinteiros para aplainar madeira.</a:t>
            </a:r>
          </a:p>
          <a:p>
            <a:r>
              <a:rPr altLang="pt-BR" dirty="0" lang="pt-BR"/>
              <a:t>increpar: censurar </a:t>
            </a:r>
          </a:p>
          <a:p>
            <a:endParaRPr altLang="pt-BR" dirty="0"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B46BD11C-643B-49E3-A45C-EF8244D6B385}"/>
              </a:ext>
            </a:extLst>
          </p:cNvPr>
          <p:cNvSpPr txBox="1"/>
          <p:nvPr/>
        </p:nvSpPr>
        <p:spPr>
          <a:xfrm>
            <a:off x="6633029" y="2569028"/>
            <a:ext cx="5138057" cy="1754326"/>
          </a:xfrm>
          <a:prstGeom prst="rect">
            <a:avLst/>
          </a:prstGeom>
          <a:noFill/>
        </p:spPr>
        <p:txBody>
          <a:bodyPr numCol="1" rtlCol="0" wrap="square">
            <a:spAutoFit/>
          </a:bodyPr>
          <a:lstStyle/>
          <a:p>
            <a:pPr indent="-285750" marL="285750">
              <a:buFont charset="0" panose="020B0604020202020204" pitchFamily="34" typeface="Arial"/>
              <a:buChar char="•"/>
            </a:pPr>
            <a:r>
              <a:rPr altLang="pt-BR" dirty="0" lang="pt-BR"/>
              <a:t>Aquele que se faz de honrado é o mais desonesto. O mais rico é aquele que mais joga com o dinheiro dos outros, ou seja, rouba.</a:t>
            </a:r>
          </a:p>
          <a:p>
            <a:endParaRPr altLang="pt-BR" dirty="0" lang="pt-BR"/>
          </a:p>
          <a:p>
            <a:pPr indent="-285750" marL="285750">
              <a:buFont charset="0" panose="020B0604020202020204" pitchFamily="34" typeface="Arial"/>
              <a:buChar char="•"/>
            </a:pPr>
            <a:r>
              <a:rPr altLang="pt-BR" dirty="0" lang="pt-BR"/>
              <a:t>o foco é nos costumes da sociedade, hipócrita.</a:t>
            </a:r>
          </a:p>
          <a:p>
            <a:endParaRPr altLang="pt-BR" dirty="0" lang="pt-BR"/>
          </a:p>
        </p:txBody>
      </p:sp>
    </p:spTree>
    <p:extLst>
      <p:ext uri="{BB962C8B-B14F-4D97-AF65-F5344CB8AC3E}">
        <p14:creationId xmlns:p14="http://schemas.microsoft.com/office/powerpoint/2010/main" val="2243438169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30558" y="1634063"/>
            <a:ext cx="4318715" cy="2862322"/>
          </a:xfrm>
          <a:prstGeom prst="rect">
            <a:avLst/>
          </a:prstGeom>
        </p:spPr>
        <p:txBody>
          <a:bodyPr numCol="1" wrap="square">
            <a:spAutoFit/>
          </a:bodyPr>
          <a:lstStyle/>
          <a:p>
            <a:r>
              <a:rPr altLang="pt-BR" b="1" dirty="0" i="1" lang="pt-BR">
                <a:solidFill>
                  <a:srgbClr val="000000"/>
                </a:solidFill>
                <a:latin charset="0" panose="020B0604020202020204" pitchFamily="34" typeface="Helvetica"/>
              </a:rPr>
              <a:t>Triste Bahia</a:t>
            </a:r>
            <a:endParaRPr altLang="pt-BR" dirty="0" lang="pt-BR">
              <a:solidFill>
                <a:srgbClr val="000000"/>
              </a:solidFill>
              <a:latin charset="0" panose="020B0604020202020204" pitchFamily="34" typeface="Helvetica"/>
            </a:endParaRPr>
          </a:p>
          <a:p>
            <a:r>
              <a:rPr altLang="pt-BR" dirty="0" i="1" lang="pt-BR">
                <a:solidFill>
                  <a:srgbClr val="000000"/>
                </a:solidFill>
                <a:latin charset="0" panose="020B0604020202020204" pitchFamily="34" typeface="Helvetica"/>
              </a:rPr>
              <a:t>Triste Bahia!</a:t>
            </a:r>
            <a:br>
              <a:rPr altLang="pt-BR" dirty="0" i="1" lang="pt-BR">
                <a:solidFill>
                  <a:srgbClr val="000000"/>
                </a:solidFill>
                <a:latin charset="0" panose="020B0604020202020204" pitchFamily="34" typeface="Helvetica"/>
              </a:rPr>
            </a:br>
            <a:r>
              <a:rPr altLang="pt-BR" dirty="0" i="1" lang="pt-BR">
                <a:solidFill>
                  <a:srgbClr val="000000"/>
                </a:solidFill>
                <a:latin charset="0" panose="020B0604020202020204" pitchFamily="34" typeface="Helvetica"/>
              </a:rPr>
              <a:t>ó quão dessemelhante</a:t>
            </a:r>
            <a:r>
              <a:rPr altLang="pt-BR" dirty="0" lang="pt-BR">
                <a:solidFill>
                  <a:srgbClr val="000000"/>
                </a:solidFill>
                <a:latin charset="0" panose="020B0604020202020204" pitchFamily="34" typeface="Helvetica"/>
              </a:rPr>
              <a:t/>
            </a:r>
            <a:br>
              <a:rPr altLang="pt-BR" dirty="0" lang="pt-BR">
                <a:solidFill>
                  <a:srgbClr val="000000"/>
                </a:solidFill>
                <a:latin charset="0" panose="020B0604020202020204" pitchFamily="34" typeface="Helvetica"/>
              </a:rPr>
            </a:br>
            <a:r>
              <a:rPr altLang="pt-BR" dirty="0" i="1" lang="pt-BR">
                <a:solidFill>
                  <a:srgbClr val="000000"/>
                </a:solidFill>
                <a:latin charset="0" panose="020B0604020202020204" pitchFamily="34" typeface="Helvetica"/>
              </a:rPr>
              <a:t>Estás e estou do nosso antigo estado!</a:t>
            </a:r>
            <a:r>
              <a:rPr altLang="pt-BR" dirty="0" lang="pt-BR">
                <a:solidFill>
                  <a:srgbClr val="000000"/>
                </a:solidFill>
                <a:latin charset="0" panose="020B0604020202020204" pitchFamily="34" typeface="Helvetica"/>
              </a:rPr>
              <a:t/>
            </a:r>
            <a:br>
              <a:rPr altLang="pt-BR" dirty="0" lang="pt-BR">
                <a:solidFill>
                  <a:srgbClr val="000000"/>
                </a:solidFill>
                <a:latin charset="0" panose="020B0604020202020204" pitchFamily="34" typeface="Helvetica"/>
              </a:rPr>
            </a:br>
            <a:r>
              <a:rPr altLang="pt-BR" dirty="0" i="1" lang="pt-BR">
                <a:solidFill>
                  <a:srgbClr val="000000"/>
                </a:solidFill>
                <a:latin charset="0" panose="020B0604020202020204" pitchFamily="34" typeface="Helvetica"/>
              </a:rPr>
              <a:t>Pobre te vejo a ti, tu a mi abundante</a:t>
            </a:r>
            <a:r>
              <a:rPr altLang="pt-BR" dirty="0" i="1" lang="pt-BR" smtClean="0">
                <a:solidFill>
                  <a:srgbClr val="000000"/>
                </a:solidFill>
                <a:latin charset="0" panose="020B0604020202020204" pitchFamily="34" typeface="Helvetica"/>
              </a:rPr>
              <a:t>.</a:t>
            </a:r>
          </a:p>
          <a:p>
            <a:endParaRPr altLang="pt-BR" dirty="0" lang="pt-BR">
              <a:solidFill>
                <a:srgbClr val="000000"/>
              </a:solidFill>
              <a:latin charset="0" panose="020B0604020202020204" pitchFamily="34" typeface="Helvetica"/>
            </a:endParaRPr>
          </a:p>
          <a:p>
            <a:r>
              <a:rPr altLang="pt-BR" dirty="0" i="1" lang="pt-BR">
                <a:solidFill>
                  <a:srgbClr val="000000"/>
                </a:solidFill>
                <a:latin charset="0" panose="020B0604020202020204" pitchFamily="34" typeface="Helvetica"/>
              </a:rPr>
              <a:t>A ti </a:t>
            </a:r>
            <a:r>
              <a:rPr altLang="pt-BR" dirty="0" err="1" i="1" lang="pt-BR">
                <a:solidFill>
                  <a:srgbClr val="000000"/>
                </a:solidFill>
                <a:latin charset="0" panose="020B0604020202020204" pitchFamily="34" typeface="Helvetica"/>
              </a:rPr>
              <a:t>tricou-te</a:t>
            </a:r>
            <a:r>
              <a:rPr altLang="pt-BR" dirty="0" i="1" lang="pt-BR">
                <a:solidFill>
                  <a:srgbClr val="000000"/>
                </a:solidFill>
                <a:latin charset="0" panose="020B0604020202020204" pitchFamily="34" typeface="Helvetica"/>
              </a:rPr>
              <a:t> a máquina mercante,</a:t>
            </a:r>
            <a:r>
              <a:rPr altLang="pt-BR" dirty="0" lang="pt-BR">
                <a:solidFill>
                  <a:srgbClr val="000000"/>
                </a:solidFill>
                <a:latin charset="0" panose="020B0604020202020204" pitchFamily="34" typeface="Helvetica"/>
              </a:rPr>
              <a:t/>
            </a:r>
            <a:br>
              <a:rPr altLang="pt-BR" dirty="0" lang="pt-BR">
                <a:solidFill>
                  <a:srgbClr val="000000"/>
                </a:solidFill>
                <a:latin charset="0" panose="020B0604020202020204" pitchFamily="34" typeface="Helvetica"/>
              </a:rPr>
            </a:br>
            <a:r>
              <a:rPr altLang="pt-BR" dirty="0" i="1" lang="pt-BR">
                <a:solidFill>
                  <a:srgbClr val="000000"/>
                </a:solidFill>
                <a:latin charset="0" panose="020B0604020202020204" pitchFamily="34" typeface="Helvetica"/>
              </a:rPr>
              <a:t>Que em tua larga barra tem entrado,</a:t>
            </a:r>
            <a:r>
              <a:rPr altLang="pt-BR" dirty="0" lang="pt-BR">
                <a:solidFill>
                  <a:srgbClr val="000000"/>
                </a:solidFill>
                <a:latin charset="0" panose="020B0604020202020204" pitchFamily="34" typeface="Helvetica"/>
              </a:rPr>
              <a:t/>
            </a:r>
            <a:br>
              <a:rPr altLang="pt-BR" dirty="0" lang="pt-BR">
                <a:solidFill>
                  <a:srgbClr val="000000"/>
                </a:solidFill>
                <a:latin charset="0" panose="020B0604020202020204" pitchFamily="34" typeface="Helvetica"/>
              </a:rPr>
            </a:br>
            <a:r>
              <a:rPr altLang="pt-BR" dirty="0" i="1" lang="pt-BR">
                <a:solidFill>
                  <a:srgbClr val="000000"/>
                </a:solidFill>
                <a:latin charset="0" panose="020B0604020202020204" pitchFamily="34" typeface="Helvetica"/>
              </a:rPr>
              <a:t>A mim foi-me trocando e, tem trocado,</a:t>
            </a:r>
            <a:r>
              <a:rPr altLang="pt-BR" dirty="0" lang="pt-BR">
                <a:solidFill>
                  <a:srgbClr val="000000"/>
                </a:solidFill>
                <a:latin charset="0" panose="020B0604020202020204" pitchFamily="34" typeface="Helvetica"/>
              </a:rPr>
              <a:t/>
            </a:r>
            <a:br>
              <a:rPr altLang="pt-BR" dirty="0" lang="pt-BR">
                <a:solidFill>
                  <a:srgbClr val="000000"/>
                </a:solidFill>
                <a:latin charset="0" panose="020B0604020202020204" pitchFamily="34" typeface="Helvetica"/>
              </a:rPr>
            </a:br>
            <a:r>
              <a:rPr altLang="pt-BR" dirty="0" i="1" lang="pt-BR">
                <a:solidFill>
                  <a:srgbClr val="000000"/>
                </a:solidFill>
                <a:latin charset="0" panose="020B0604020202020204" pitchFamily="34" typeface="Helvetica"/>
              </a:rPr>
              <a:t>Tanto negócio e tanto negociante.</a:t>
            </a:r>
            <a:endParaRPr altLang="pt-BR" b="0" dirty="0" i="0" lang="pt-BR">
              <a:solidFill>
                <a:srgbClr val="000000"/>
              </a:solidFill>
              <a:effectLst/>
              <a:latin charset="0" panose="020B0604020202020204" pitchFamily="34" typeface="Helvetica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6387919" y="283335"/>
            <a:ext cx="5087155" cy="6463308"/>
          </a:xfrm>
          <a:prstGeom prst="rect">
            <a:avLst/>
          </a:prstGeom>
          <a:noFill/>
        </p:spPr>
        <p:txBody>
          <a:bodyPr numCol="1" rtlCol="0" wrap="square">
            <a:spAutoFit/>
          </a:bodyPr>
          <a:lstStyle/>
          <a:p>
            <a:r>
              <a:rPr altLang="pt-BR" dirty="0" lang="pt-BR">
                <a:hlinkClick r:id="rId2"/>
              </a:rPr>
              <a:t>https://www.youtube.com/watch?v=_</a:t>
            </a:r>
            <a:r>
              <a:rPr altLang="pt-BR" dirty="0" lang="pt-BR" smtClean="0">
                <a:hlinkClick r:id="rId3"/>
              </a:rPr>
              <a:t>amoeHb1xAY&amp;ab_channel=CaetanoVelosoVEVO</a:t>
            </a:r>
            <a:endParaRPr altLang="pt-BR" dirty="0" lang="pt-BR" smtClean="0"/>
          </a:p>
          <a:p>
            <a:endParaRPr altLang="pt-BR" dirty="0" lang="pt-BR"/>
          </a:p>
          <a:p>
            <a:r>
              <a:rPr altLang="pt-BR" dirty="0" lang="pt-BR"/>
              <a:t>Triste Bahia, oh, quão dessemelhante</a:t>
            </a:r>
            <a:br>
              <a:rPr altLang="pt-BR" dirty="0" lang="pt-BR"/>
            </a:br>
            <a:r>
              <a:rPr altLang="pt-BR" dirty="0" lang="pt-BR"/>
              <a:t>Triste Bahia, oh, quão dessemelhante</a:t>
            </a:r>
            <a:br>
              <a:rPr altLang="pt-BR" dirty="0" lang="pt-BR"/>
            </a:br>
            <a:r>
              <a:rPr altLang="pt-BR" dirty="0" lang="pt-BR"/>
              <a:t>Estás e estou do nosso antigo estado</a:t>
            </a:r>
            <a:br>
              <a:rPr altLang="pt-BR" dirty="0" lang="pt-BR"/>
            </a:br>
            <a:r>
              <a:rPr altLang="pt-BR" dirty="0" lang="pt-BR"/>
              <a:t>Pobre te vejo a ti, tu a mim </a:t>
            </a:r>
            <a:r>
              <a:rPr altLang="pt-BR" dirty="0" lang="pt-BR" smtClean="0"/>
              <a:t>empenhado</a:t>
            </a:r>
          </a:p>
          <a:p>
            <a:r>
              <a:rPr altLang="pt-BR" dirty="0" lang="pt-BR"/>
              <a:t/>
            </a:r>
            <a:br>
              <a:rPr altLang="pt-BR" dirty="0" lang="pt-BR"/>
            </a:br>
            <a:r>
              <a:rPr altLang="pt-BR" dirty="0" lang="pt-BR"/>
              <a:t>Rico te vejo eu, já tu a mim abundante</a:t>
            </a:r>
            <a:br>
              <a:rPr altLang="pt-BR" dirty="0" lang="pt-BR"/>
            </a:br>
            <a:r>
              <a:rPr altLang="pt-BR" dirty="0" lang="pt-BR"/>
              <a:t>Triste Bahia, oh, quão dessemelhante</a:t>
            </a:r>
            <a:br>
              <a:rPr altLang="pt-BR" dirty="0" lang="pt-BR"/>
            </a:br>
            <a:r>
              <a:rPr altLang="pt-BR" dirty="0" lang="pt-BR"/>
              <a:t>A ti tocou-te a máquina mercante</a:t>
            </a:r>
            <a:br>
              <a:rPr altLang="pt-BR" dirty="0" lang="pt-BR"/>
            </a:br>
            <a:r>
              <a:rPr altLang="pt-BR" dirty="0" lang="pt-BR"/>
              <a:t>Quem tua larga barra tem entrado</a:t>
            </a:r>
            <a:br>
              <a:rPr altLang="pt-BR" dirty="0" lang="pt-BR"/>
            </a:br>
            <a:r>
              <a:rPr altLang="pt-BR" dirty="0" lang="pt-BR"/>
              <a:t>A mim vem me trocando e tem </a:t>
            </a:r>
            <a:r>
              <a:rPr altLang="pt-BR" dirty="0" lang="pt-BR" smtClean="0"/>
              <a:t>trocado</a:t>
            </a:r>
          </a:p>
          <a:p>
            <a:r>
              <a:rPr altLang="pt-BR" dirty="0" lang="pt-BR"/>
              <a:t/>
            </a:r>
            <a:br>
              <a:rPr altLang="pt-BR" dirty="0" lang="pt-BR"/>
            </a:br>
            <a:r>
              <a:rPr altLang="pt-BR" dirty="0" lang="pt-BR"/>
              <a:t>Tanto negócio e tanto negociante</a:t>
            </a:r>
          </a:p>
          <a:p>
            <a:r>
              <a:rPr altLang="pt-BR" dirty="0" lang="pt-BR"/>
              <a:t>Triste, oh, quão dessemelhante, triste</a:t>
            </a:r>
            <a:br>
              <a:rPr altLang="pt-BR" dirty="0" lang="pt-BR"/>
            </a:br>
            <a:r>
              <a:rPr altLang="pt-BR" dirty="0" lang="pt-BR"/>
              <a:t>Pastinha já foi à África</a:t>
            </a:r>
            <a:br>
              <a:rPr altLang="pt-BR" dirty="0" lang="pt-BR"/>
            </a:br>
            <a:r>
              <a:rPr altLang="pt-BR" dirty="0" lang="pt-BR"/>
              <a:t>Pastinha já foi à África</a:t>
            </a:r>
            <a:br>
              <a:rPr altLang="pt-BR" dirty="0" lang="pt-BR"/>
            </a:br>
            <a:r>
              <a:rPr altLang="pt-BR" dirty="0" lang="pt-BR"/>
              <a:t>Pra mostrar capoeira do Brasil</a:t>
            </a:r>
            <a:br>
              <a:rPr altLang="pt-BR" dirty="0" lang="pt-BR"/>
            </a:br>
            <a:r>
              <a:rPr altLang="pt-BR" dirty="0" lang="pt-BR"/>
              <a:t>Eu já vivo tão cansado</a:t>
            </a:r>
            <a:br>
              <a:rPr altLang="pt-BR" dirty="0" lang="pt-BR"/>
            </a:br>
            <a:r>
              <a:rPr altLang="pt-BR" dirty="0" lang="pt-BR"/>
              <a:t>De viver aqui na Terra</a:t>
            </a:r>
          </a:p>
          <a:p>
            <a:endParaRPr altLang="pt-BR" dirty="0" lang="pt-BR"/>
          </a:p>
        </p:txBody>
      </p:sp>
    </p:spTree>
    <p:extLst>
      <p:ext uri="{BB962C8B-B14F-4D97-AF65-F5344CB8AC3E}">
        <p14:creationId xmlns:p14="http://schemas.microsoft.com/office/powerpoint/2010/main" val="1117580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2A5F84B-4F56-411C-8355-61650C925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altLang="pt-BR" dirty="0" lang="pt-BR"/>
              <a:t>Padre Antônio vieira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A9755A4C-73ED-4911-B71A-BB5B940E2C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80316"/>
            <a:ext cx="10820400" cy="4338370"/>
          </a:xfrm>
        </p:spPr>
        <p:txBody>
          <a:bodyPr numCol="1"/>
          <a:lstStyle/>
          <a:p>
            <a:r>
              <a:rPr altLang="pt-BR" dirty="0" lang="pt-BR" smtClean="0"/>
              <a:t>Jesuíta e de muita influência com o rei de Portugal, era conhecido pela engenhosidade de seus sermões.</a:t>
            </a:r>
          </a:p>
          <a:p>
            <a:endParaRPr altLang="pt-BR" dirty="0" lang="pt-BR"/>
          </a:p>
          <a:p>
            <a:r>
              <a:rPr altLang="pt-BR" dirty="0" lang="pt-BR" smtClean="0"/>
              <a:t>Estrutura </a:t>
            </a:r>
            <a:r>
              <a:rPr altLang="pt-BR" dirty="0" lang="pt-BR"/>
              <a:t>clássica adotada na produção </a:t>
            </a:r>
            <a:r>
              <a:rPr altLang="pt-BR" dirty="0" err="1" lang="pt-BR"/>
              <a:t>sermonística</a:t>
            </a:r>
            <a:r>
              <a:rPr altLang="pt-BR" dirty="0" lang="pt-BR"/>
              <a:t>:</a:t>
            </a:r>
          </a:p>
          <a:p>
            <a:pPr algn="just"/>
            <a:r>
              <a:rPr altLang="pt-BR" b="1" dirty="0" lang="pt-BR" smtClean="0"/>
              <a:t>1º </a:t>
            </a:r>
            <a:r>
              <a:rPr altLang="pt-BR" b="1" dirty="0" err="1" lang="pt-BR"/>
              <a:t>I</a:t>
            </a:r>
            <a:r>
              <a:rPr altLang="pt-BR" b="1" dirty="0" err="1" lang="pt-BR" smtClean="0"/>
              <a:t>ntróito</a:t>
            </a:r>
            <a:r>
              <a:rPr altLang="pt-BR" b="1" dirty="0" lang="pt-BR" smtClean="0"/>
              <a:t> ou exórdio:</a:t>
            </a:r>
            <a:r>
              <a:rPr altLang="pt-BR" dirty="0" lang="pt-BR"/>
              <a:t> em que se apresenta o plano do sermão.</a:t>
            </a:r>
          </a:p>
          <a:p>
            <a:pPr algn="just"/>
            <a:r>
              <a:rPr altLang="pt-BR" b="1" dirty="0" lang="pt-BR" smtClean="0"/>
              <a:t>2º - Invocação – pede ajuda do poder divino para expor suas ideias</a:t>
            </a:r>
            <a:endParaRPr altLang="pt-BR" b="1" dirty="0" lang="pt-BR"/>
          </a:p>
          <a:p>
            <a:pPr algn="just"/>
            <a:r>
              <a:rPr altLang="pt-BR" b="1" dirty="0" lang="pt-BR"/>
              <a:t>3</a:t>
            </a:r>
            <a:r>
              <a:rPr altLang="pt-BR" b="1" dirty="0" lang="pt-BR" smtClean="0"/>
              <a:t>º Argumentação ou desenvolvimento (confirmação):</a:t>
            </a:r>
            <a:r>
              <a:rPr altLang="pt-BR" dirty="0" lang="pt-BR"/>
              <a:t> em que propõe a tese, debatendo os prós e </a:t>
            </a:r>
            <a:r>
              <a:rPr altLang="pt-BR" dirty="0" lang="pt-BR" smtClean="0"/>
              <a:t>contras, com alegoria, sentenças e exemplos.</a:t>
            </a:r>
            <a:endParaRPr altLang="pt-BR" dirty="0" lang="pt-BR"/>
          </a:p>
          <a:p>
            <a:pPr algn="just"/>
            <a:r>
              <a:rPr altLang="pt-BR" b="1" dirty="0" lang="pt-BR" smtClean="0"/>
              <a:t>4º Peroração ou epílogo (conclusão):</a:t>
            </a:r>
            <a:r>
              <a:rPr altLang="pt-BR" dirty="0" lang="pt-BR"/>
              <a:t> </a:t>
            </a:r>
            <a:r>
              <a:rPr altLang="pt-BR" dirty="0" lang="pt-BR" smtClean="0"/>
              <a:t>onde recapitula o que foi dito e </a:t>
            </a:r>
            <a:r>
              <a:rPr altLang="pt-BR" dirty="0" lang="pt-BR"/>
              <a:t>incita os fiéis a seguirem as ideias </a:t>
            </a:r>
            <a:r>
              <a:rPr altLang="pt-BR" dirty="0" lang="pt-BR" smtClean="0"/>
              <a:t>propostas, por meio de desfecho vibrante.</a:t>
            </a:r>
            <a:endParaRPr altLang="pt-BR" dirty="0" lang="pt-BR"/>
          </a:p>
          <a:p>
            <a:endParaRPr altLang="pt-BR" dirty="0" lang="pt-BR"/>
          </a:p>
        </p:txBody>
      </p:sp>
    </p:spTree>
    <p:extLst>
      <p:ext uri="{BB962C8B-B14F-4D97-AF65-F5344CB8AC3E}">
        <p14:creationId xmlns:p14="http://schemas.microsoft.com/office/powerpoint/2010/main" val="1794032425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F15C8D0-1C89-4999-9005-C859944D4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altLang="pt-BR" dirty="0" lang="pt-BR"/>
              <a:t>Sermão da Sexagenária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777C8D00-A100-4DD3-8AE8-D6BAEEED3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1" y="1853754"/>
            <a:ext cx="11335656" cy="4445446"/>
          </a:xfrm>
        </p:spPr>
        <p:txBody>
          <a:bodyPr numCol="1">
            <a:normAutofit/>
          </a:bodyPr>
          <a:lstStyle/>
          <a:p>
            <a:r>
              <a:rPr altLang="pt-BR" dirty="0" lang="pt-BR"/>
              <a:t>Temática: PARÁBOLA DO SEMEADOR”, tirada do Evangelho segundo São Lucas: </a:t>
            </a:r>
            <a:r>
              <a:rPr altLang="pt-BR" dirty="0" err="1" lang="pt-BR"/>
              <a:t>Semen</a:t>
            </a:r>
            <a:r>
              <a:rPr altLang="pt-BR" dirty="0" lang="pt-BR"/>
              <a:t> est verbum Dei (A semente é a palavra de Deus). </a:t>
            </a:r>
          </a:p>
          <a:p>
            <a:r>
              <a:rPr altLang="pt-BR" dirty="0" lang="pt-BR"/>
              <a:t>Pregar é como semear, então, ao falar da parábola do semeador, Vieira critica pregadores  contemporâneos a ele que agradam aos homens ao invés de servir a Deus</a:t>
            </a:r>
          </a:p>
          <a:p>
            <a:r>
              <a:rPr altLang="pt-BR" dirty="0" lang="pt-BR"/>
              <a:t>O pregador teoriza sobre a arte de pregar, propondo a primazia do conceito, da ideia, sobre o jogo de palavras: </a:t>
            </a:r>
            <a:r>
              <a:rPr altLang="pt-BR" b="1" dirty="0" lang="pt-BR"/>
              <a:t>CONCEPTISMO X CULTISMO</a:t>
            </a:r>
          </a:p>
          <a:p>
            <a:pPr indent="0" marL="0">
              <a:buNone/>
            </a:pPr>
            <a:r>
              <a:rPr altLang="pt-BR" dirty="0" lang="pt-BR"/>
              <a:t>Lembrando que:</a:t>
            </a:r>
          </a:p>
          <a:p>
            <a:pPr lvl="0"/>
            <a:r>
              <a:rPr altLang="pt-BR" dirty="0" lang="pt-BR"/>
              <a:t>Cultismo – elaboração rebuscada da linguagem – Culto a forma da escrita com muitas figuras de linguagem;</a:t>
            </a:r>
          </a:p>
          <a:p>
            <a:pPr lvl="0"/>
            <a:r>
              <a:rPr altLang="pt-BR" dirty="0" lang="pt-BR"/>
              <a:t>Conceptismo – valoriza o conteúdo como construção intelectual, ousando em uso de metáforas, hipérboles, analogias;</a:t>
            </a:r>
          </a:p>
          <a:p>
            <a:pPr indent="0" marL="0">
              <a:buNone/>
            </a:pPr>
            <a:endParaRPr altLang="pt-BR" dirty="0" lang="pt-BR"/>
          </a:p>
        </p:txBody>
      </p:sp>
    </p:spTree>
    <p:extLst>
      <p:ext uri="{BB962C8B-B14F-4D97-AF65-F5344CB8AC3E}">
        <p14:creationId xmlns:p14="http://schemas.microsoft.com/office/powerpoint/2010/main" val="4275776650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9ED6C6A-AA07-474D-BCC4-A32B01CF6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altLang="pt-BR" dirty="0" lang="pt-BR"/>
              <a:t>Estrutura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825BCB1A-7F9B-410E-9048-CFEB97B39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0310" y="2057401"/>
            <a:ext cx="10709703" cy="4196382"/>
          </a:xfrm>
        </p:spPr>
        <p:txBody>
          <a:bodyPr numCol="1">
            <a:normAutofit/>
          </a:bodyPr>
          <a:lstStyle/>
          <a:p>
            <a:pPr algn="just"/>
            <a:r>
              <a:rPr altLang="pt-BR" dirty="0" lang="pt-BR"/>
              <a:t>Começa com uma citação bíblica em latim e envolve o ouvinte com fatos concretos e, também, emocionalmente com descrições realistas e convincentes.</a:t>
            </a:r>
          </a:p>
          <a:p>
            <a:pPr algn="just" indent="0" marL="0">
              <a:buNone/>
            </a:pPr>
            <a:r>
              <a:rPr altLang="pt-BR" dirty="0" lang="pt-BR"/>
              <a:t>“E se quisesse Deus que este tão ilustre e tão numeroso auditório saísse hoje tão desenganado da pregação, como vem enganado com o pregador! Ouçamos o Evangelho, e ouçamo-lo todo, que todo é do caso que me levou e trouxe de tão longe.</a:t>
            </a:r>
          </a:p>
          <a:p>
            <a:pPr algn="just" indent="0" marL="0">
              <a:buNone/>
            </a:pPr>
            <a:endParaRPr altLang="pt-BR" dirty="0" lang="pt-BR"/>
          </a:p>
          <a:p>
            <a:r>
              <a:rPr altLang="pt-BR" dirty="0" i="1" lang="pt-BR"/>
              <a:t>Ecce </a:t>
            </a:r>
            <a:r>
              <a:rPr altLang="pt-BR" dirty="0" err="1" i="1" lang="pt-BR"/>
              <a:t>exiit</a:t>
            </a:r>
            <a:r>
              <a:rPr altLang="pt-BR" dirty="0" i="1" lang="pt-BR"/>
              <a:t> </a:t>
            </a:r>
            <a:r>
              <a:rPr altLang="pt-BR" dirty="0" err="1" i="1" lang="pt-BR"/>
              <a:t>qui</a:t>
            </a:r>
            <a:r>
              <a:rPr altLang="pt-BR" dirty="0" i="1" lang="pt-BR"/>
              <a:t> </a:t>
            </a:r>
            <a:r>
              <a:rPr altLang="pt-BR" dirty="0" err="1" i="1" lang="pt-BR"/>
              <a:t>seminat</a:t>
            </a:r>
            <a:r>
              <a:rPr altLang="pt-BR" dirty="0" i="1" lang="pt-BR"/>
              <a:t>, </a:t>
            </a:r>
            <a:r>
              <a:rPr altLang="pt-BR" dirty="0" err="1" i="1" lang="pt-BR"/>
              <a:t>seminare</a:t>
            </a:r>
            <a:r>
              <a:rPr altLang="pt-BR" dirty="0" lang="pt-BR"/>
              <a:t>. Diz Cristo que «saiu o pregador evangélico a semear» a palavra divina.”</a:t>
            </a:r>
          </a:p>
          <a:p>
            <a:pPr algn="just" indent="0" marL="0">
              <a:buNone/>
            </a:pPr>
            <a:endParaRPr altLang="pt-BR" dirty="0" lang="pt-BR"/>
          </a:p>
          <a:p>
            <a:endParaRPr altLang="pt-BR" dirty="0" lang="pt-BR"/>
          </a:p>
        </p:txBody>
      </p:sp>
    </p:spTree>
    <p:extLst>
      <p:ext uri="{BB962C8B-B14F-4D97-AF65-F5344CB8AC3E}">
        <p14:creationId xmlns:p14="http://schemas.microsoft.com/office/powerpoint/2010/main" val="141143082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78F0B9E0-5CD6-4BFB-8F44-4E70BC07669A}"/>
              </a:ext>
            </a:extLst>
          </p:cNvPr>
          <p:cNvSpPr txBox="1"/>
          <p:nvPr/>
        </p:nvSpPr>
        <p:spPr>
          <a:xfrm>
            <a:off x="972457" y="566057"/>
            <a:ext cx="10363200" cy="5447645"/>
          </a:xfrm>
          <a:prstGeom prst="rect">
            <a:avLst/>
          </a:prstGeom>
          <a:noFill/>
        </p:spPr>
        <p:txBody>
          <a:bodyPr numCol="1" rtlCol="0" wrap="square">
            <a:spAutoFit/>
          </a:bodyPr>
          <a:lstStyle/>
          <a:p>
            <a:pPr algn="just"/>
            <a:r>
              <a:rPr altLang="pt-BR" dirty="0" i="1" lang="pt-BR" sz="2200"/>
              <a:t>“Fazer pouco fruto a palavra de Deus no Mundo, pode proceder de um de três princípios: ou da parte do pregador, ou da parte do ouvinte, ou da parte de Deus. Para uma alma se converter por meio de um sermão, </a:t>
            </a:r>
            <a:r>
              <a:rPr altLang="pt-BR" dirty="0" err="1" i="1" lang="pt-BR" sz="2200"/>
              <a:t>há-de</a:t>
            </a:r>
            <a:r>
              <a:rPr altLang="pt-BR" dirty="0" i="1" lang="pt-BR" sz="2200"/>
              <a:t> haver três concursos: </a:t>
            </a:r>
            <a:r>
              <a:rPr altLang="pt-BR" dirty="0" err="1" i="1" lang="pt-BR" sz="2200"/>
              <a:t>há-de</a:t>
            </a:r>
            <a:r>
              <a:rPr altLang="pt-BR" dirty="0" i="1" lang="pt-BR" sz="2200"/>
              <a:t> concorrer o pregador com a doutrina, persuadindo; </a:t>
            </a:r>
            <a:r>
              <a:rPr altLang="pt-BR" dirty="0" err="1" i="1" lang="pt-BR" sz="2200"/>
              <a:t>há-de</a:t>
            </a:r>
            <a:r>
              <a:rPr altLang="pt-BR" dirty="0" i="1" lang="pt-BR" sz="2200"/>
              <a:t> concorrer o ouvinte com o entendimento, percebendo; </a:t>
            </a:r>
            <a:r>
              <a:rPr altLang="pt-BR" dirty="0" err="1" i="1" lang="pt-BR" sz="2200"/>
              <a:t>há-de</a:t>
            </a:r>
            <a:r>
              <a:rPr altLang="pt-BR" dirty="0" i="1" lang="pt-BR" sz="2200"/>
              <a:t> concorrer Deus com a graça, alumiando. Para um homem se ver a si mesmo, são necessárias três coisas: olhos, espelho e luz. Se tem espelho e é cego, não se pode ver por falta de olhos; se tem espelho e olhos, e é de noite, não se pode ver por falta de luz. Logo, há mister luz, há mister espelho e há mister olhos. Que coisa é a conversão de uma alma, senão entrar um homem dentro em si e ver-se a si mesmo? </a:t>
            </a:r>
            <a:endParaRPr altLang="pt-BR" dirty="0" lang="pt-BR" sz="2200"/>
          </a:p>
          <a:p>
            <a:pPr algn="just"/>
            <a:r>
              <a:rPr altLang="pt-BR" dirty="0" i="1" lang="pt-BR" sz="2200"/>
              <a:t>Para esta vista são necessários olhos, é necessária luz e é necessário espelho. O pregador concorre com o espelho, que é a doutrina; Deus concorre com a luz, que é a graça; o homem concorre com os olhos, que é o conhecimento</a:t>
            </a:r>
            <a:r>
              <a:rPr altLang="pt-BR" dirty="0" i="1" lang="pt-BR"/>
              <a:t>.”</a:t>
            </a:r>
            <a:endParaRPr altLang="pt-BR" dirty="0" lang="pt-BR"/>
          </a:p>
          <a:p>
            <a:endParaRPr altLang="pt-BR" dirty="0"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92A538C4-603E-4AD0-A37F-2690E2D6EAD2}"/>
              </a:ext>
            </a:extLst>
          </p:cNvPr>
          <p:cNvSpPr txBox="1"/>
          <p:nvPr/>
        </p:nvSpPr>
        <p:spPr>
          <a:xfrm>
            <a:off x="246743" y="5805714"/>
            <a:ext cx="9597627" cy="369332"/>
          </a:xfrm>
          <a:prstGeom prst="rect">
            <a:avLst/>
          </a:prstGeom>
          <a:noFill/>
        </p:spPr>
        <p:txBody>
          <a:bodyPr numCol="1" rtlCol="0" wrap="none">
            <a:spAutoFit/>
          </a:bodyPr>
          <a:lstStyle/>
          <a:p>
            <a:r>
              <a:rPr altLang="pt-BR" dirty="0" lang="pt-BR"/>
              <a:t>Por que a palavra de Deus não faz fruto?  Culpa dos pregadores que enfeitam as palavras por vaidade</a:t>
            </a:r>
          </a:p>
        </p:txBody>
      </p:sp>
    </p:spTree>
    <p:extLst>
      <p:ext uri="{BB962C8B-B14F-4D97-AF65-F5344CB8AC3E}">
        <p14:creationId xmlns:p14="http://schemas.microsoft.com/office/powerpoint/2010/main" val="552079728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1A718E81-D5A3-4A70-A584-B0A48BA2158C}"/>
              </a:ext>
            </a:extLst>
          </p:cNvPr>
          <p:cNvSpPr txBox="1"/>
          <p:nvPr/>
        </p:nvSpPr>
        <p:spPr>
          <a:xfrm>
            <a:off x="1354836" y="1120676"/>
            <a:ext cx="10232571" cy="2308324"/>
          </a:xfrm>
          <a:prstGeom prst="rect">
            <a:avLst/>
          </a:prstGeom>
          <a:noFill/>
        </p:spPr>
        <p:txBody>
          <a:bodyPr numCol="1" rtlCol="0" wrap="square">
            <a:spAutoFit/>
          </a:bodyPr>
          <a:lstStyle/>
          <a:p>
            <a:pPr algn="just"/>
            <a:r>
              <a:rPr altLang="pt-BR" dirty="0" i="1" lang="pt-BR"/>
              <a:t> </a:t>
            </a:r>
            <a:r>
              <a:rPr altLang="pt-BR" dirty="0" lang="pt-BR"/>
              <a:t>“Não nego nem quero dizer que o sermão não haja de ter variedade de discursos, mas esses </a:t>
            </a:r>
            <a:r>
              <a:rPr altLang="pt-BR" dirty="0" err="1" lang="pt-BR"/>
              <a:t>hão-de</a:t>
            </a:r>
            <a:r>
              <a:rPr altLang="pt-BR" dirty="0" lang="pt-BR"/>
              <a:t> nascerem todos da mesma matéria e continuar e acabar nela. Quereis ver tudo isto com os olhos? Ora vede. Uma árvore tem raízes, tem tronco, tem ramos, tem folhas, tem varas, tem flores, tem frutos. Assim </a:t>
            </a:r>
            <a:r>
              <a:rPr altLang="pt-BR" dirty="0" err="1" lang="pt-BR"/>
              <a:t>há-de</a:t>
            </a:r>
            <a:r>
              <a:rPr altLang="pt-BR" dirty="0" lang="pt-BR"/>
              <a:t> ser o sermão: </a:t>
            </a:r>
            <a:r>
              <a:rPr altLang="pt-BR" dirty="0" err="1" lang="pt-BR"/>
              <a:t>há-de</a:t>
            </a:r>
            <a:r>
              <a:rPr altLang="pt-BR" dirty="0" lang="pt-BR"/>
              <a:t> ter raízes fortes e sólidas, porque </a:t>
            </a:r>
            <a:r>
              <a:rPr altLang="pt-BR" dirty="0" err="1" lang="pt-BR"/>
              <a:t>há-de</a:t>
            </a:r>
            <a:r>
              <a:rPr altLang="pt-BR" dirty="0" lang="pt-BR"/>
              <a:t> ser fundado no Evangelho; </a:t>
            </a:r>
            <a:r>
              <a:rPr altLang="pt-BR" dirty="0" err="1" lang="pt-BR"/>
              <a:t>há-de</a:t>
            </a:r>
            <a:r>
              <a:rPr altLang="pt-BR" dirty="0" lang="pt-BR"/>
              <a:t> ter um tronco, porque </a:t>
            </a:r>
            <a:r>
              <a:rPr altLang="pt-BR" dirty="0" err="1" lang="pt-BR"/>
              <a:t>há-de</a:t>
            </a:r>
            <a:r>
              <a:rPr altLang="pt-BR" dirty="0" lang="pt-BR"/>
              <a:t> ter um só assunto e tratar uma só matéria; deste tronco </a:t>
            </a:r>
            <a:r>
              <a:rPr altLang="pt-BR" dirty="0" err="1" lang="pt-BR"/>
              <a:t>hão-de</a:t>
            </a:r>
            <a:r>
              <a:rPr altLang="pt-BR" dirty="0" lang="pt-BR"/>
              <a:t> nascerem diversos ramos, que são diversos discursos, mas nascidos da mesma matéria e continuados nela; estes ramos </a:t>
            </a:r>
            <a:r>
              <a:rPr altLang="pt-BR" dirty="0" err="1" lang="pt-BR"/>
              <a:t>hão-de</a:t>
            </a:r>
            <a:r>
              <a:rPr altLang="pt-BR" dirty="0" lang="pt-BR"/>
              <a:t> ser secos, senão cobertos de folhas, porque os discursos </a:t>
            </a:r>
            <a:r>
              <a:rPr altLang="pt-BR" dirty="0" err="1" lang="pt-BR"/>
              <a:t>hão-de</a:t>
            </a:r>
            <a:r>
              <a:rPr altLang="pt-BR" dirty="0" lang="pt-BR"/>
              <a:t> ser vestidos e ornados de palavras (...)</a:t>
            </a:r>
          </a:p>
          <a:p>
            <a:endParaRPr altLang="pt-BR" dirty="0"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C31A4D3C-5CBF-4BA1-9259-1B1ED405FC10}"/>
              </a:ext>
            </a:extLst>
          </p:cNvPr>
          <p:cNvSpPr txBox="1"/>
          <p:nvPr/>
        </p:nvSpPr>
        <p:spPr>
          <a:xfrm>
            <a:off x="1299028" y="3962401"/>
            <a:ext cx="9637486" cy="646331"/>
          </a:xfrm>
          <a:prstGeom prst="rect">
            <a:avLst/>
          </a:prstGeom>
          <a:noFill/>
        </p:spPr>
        <p:txBody>
          <a:bodyPr numCol="1" rtlCol="0" wrap="square">
            <a:spAutoFit/>
          </a:bodyPr>
          <a:lstStyle/>
          <a:p>
            <a:pPr algn="just"/>
            <a:r>
              <a:rPr altLang="pt-BR" dirty="0" lang="pt-BR"/>
              <a:t>Assim como uma árvore com suas raízes </a:t>
            </a:r>
            <a:r>
              <a:rPr altLang="pt-BR" dirty="0" i="1" lang="pt-BR"/>
              <a:t>o sermão precisa desenvolver um único tema, uma só matéria, que deve estar em seu início e ao qual deve retornar o pregador ao concluir sua argumentação</a:t>
            </a:r>
            <a:endParaRPr altLang="pt-BR" dirty="0" lang="pt-BR"/>
          </a:p>
        </p:txBody>
      </p:sp>
    </p:spTree>
    <p:extLst>
      <p:ext uri="{BB962C8B-B14F-4D97-AF65-F5344CB8AC3E}">
        <p14:creationId xmlns:p14="http://schemas.microsoft.com/office/powerpoint/2010/main" val="1804805910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0304" y="1506827"/>
            <a:ext cx="11668259" cy="4932609"/>
          </a:xfrm>
        </p:spPr>
        <p:txBody>
          <a:bodyPr numCol="1">
            <a:normAutofit fontScale="92500"/>
          </a:bodyPr>
          <a:lstStyle/>
          <a:p>
            <a:pPr algn="just" indent="457200" marL="0">
              <a:buNone/>
            </a:pPr>
            <a:r>
              <a:rPr altLang="pt-BR" dirty="0" lang="pt-BR" smtClean="0"/>
              <a:t>“A </a:t>
            </a:r>
            <a:r>
              <a:rPr altLang="pt-BR" dirty="0" lang="pt-BR"/>
              <a:t>atmosfera do Barroco está saturada pela experiência </a:t>
            </a:r>
            <a:r>
              <a:rPr altLang="pt-BR" dirty="0" lang="pt-BR" smtClean="0"/>
              <a:t>do Renascimento </a:t>
            </a:r>
            <a:r>
              <a:rPr altLang="pt-BR" dirty="0" lang="pt-BR"/>
              <a:t>e herda as suas formas de elocução maduras e crepusculares: o classicismo e </a:t>
            </a:r>
            <a:r>
              <a:rPr altLang="pt-BR" dirty="0" lang="pt-BR" smtClean="0"/>
              <a:t>o maneirismo</a:t>
            </a:r>
            <a:r>
              <a:rPr altLang="pt-BR" dirty="0" lang="pt-BR"/>
              <a:t>. No entanto, a vida social é outra; outra a retórica em que se traduzem </a:t>
            </a:r>
            <a:r>
              <a:rPr altLang="pt-BR" dirty="0" lang="pt-BR" smtClean="0"/>
              <a:t>as relações </a:t>
            </a:r>
            <a:r>
              <a:rPr altLang="pt-BR" dirty="0" lang="pt-BR"/>
              <a:t>quotidianas</a:t>
            </a:r>
            <a:r>
              <a:rPr altLang="pt-BR" dirty="0" lang="pt-BR" smtClean="0"/>
              <a:t>.” (BOSI, Alfredo. </a:t>
            </a:r>
            <a:r>
              <a:rPr altLang="pt-BR" dirty="0" i="1" lang="pt-BR" smtClean="0"/>
              <a:t>História concisa da literatura brasileira).</a:t>
            </a:r>
          </a:p>
          <a:p>
            <a:pPr algn="just"/>
            <a:r>
              <a:rPr altLang="pt-BR" dirty="0" lang="pt-BR" smtClean="0"/>
              <a:t>O </a:t>
            </a:r>
            <a:r>
              <a:rPr altLang="pt-BR" dirty="0" lang="pt-BR"/>
              <a:t>Maneirismo (segunda metade do século </a:t>
            </a:r>
            <a:r>
              <a:rPr altLang="pt-BR" dirty="0" lang="pt-BR" smtClean="0"/>
              <a:t>XVI - </a:t>
            </a:r>
            <a:r>
              <a:rPr altLang="pt-BR" dirty="0" lang="pt-BR"/>
              <a:t>1520 até meados de 1610</a:t>
            </a:r>
            <a:r>
              <a:rPr altLang="pt-BR" dirty="0" lang="pt-BR" smtClean="0"/>
              <a:t>) </a:t>
            </a:r>
            <a:r>
              <a:rPr altLang="pt-BR" dirty="0" lang="pt-BR"/>
              <a:t>e o Barroco (século XVII e primeira metade do XVIII) foram  duas expressões de reação ao Renascimento.</a:t>
            </a:r>
            <a:endParaRPr altLang="pt-BR" dirty="0" i="1" lang="pt-BR" smtClean="0"/>
          </a:p>
          <a:p>
            <a:pPr algn="just" fontAlgn="base"/>
            <a:r>
              <a:rPr altLang="pt-BR" dirty="0" lang="pt-BR" smtClean="0"/>
              <a:t>Maneirismo - Paralelamente </a:t>
            </a:r>
            <a:r>
              <a:rPr altLang="pt-BR" dirty="0" lang="pt-BR"/>
              <a:t>ao renascimento clássico, desenvolve-se em </a:t>
            </a:r>
            <a:r>
              <a:rPr altLang="pt-BR" dirty="0" lang="pt-BR" smtClean="0"/>
              <a:t>Roma um </a:t>
            </a:r>
            <a:r>
              <a:rPr altLang="pt-BR" dirty="0" lang="pt-BR"/>
              <a:t>movimento artístico afastado conscientemente do modelo da Antiguidade </a:t>
            </a:r>
            <a:r>
              <a:rPr altLang="pt-BR" dirty="0" lang="pt-BR" smtClean="0"/>
              <a:t>Clássica. Há </a:t>
            </a:r>
            <a:r>
              <a:rPr altLang="pt-BR" dirty="0" lang="pt-BR"/>
              <a:t>u</a:t>
            </a:r>
            <a:r>
              <a:rPr altLang="pt-BR" dirty="0" lang="pt-BR" smtClean="0"/>
              <a:t>ma </a:t>
            </a:r>
            <a:r>
              <a:rPr altLang="pt-BR" dirty="0" lang="pt-BR"/>
              <a:t>evidente tendência para a estilização exagerada e um capricho nos detalhes começa a ser sua marca, extrapolando assim as rígidas linhas dos cânones clássicos.</a:t>
            </a:r>
          </a:p>
          <a:p>
            <a:pPr algn="just" fontAlgn="base"/>
            <a:r>
              <a:rPr altLang="pt-BR" dirty="0" lang="pt-BR" smtClean="0"/>
              <a:t>Pintores</a:t>
            </a:r>
            <a:r>
              <a:rPr altLang="pt-BR" dirty="0" lang="pt-BR"/>
              <a:t>, arquitetos e escultores são impelidos a deixar Roma com destino a outras cidades. Valendo-se dos mesmos elementos do renascimento, mas agora com um espírito totalmente diferente, </a:t>
            </a:r>
            <a:r>
              <a:rPr altLang="pt-BR" b="1" dirty="0" lang="pt-BR"/>
              <a:t>criam uma arte de labirintos, espirais e proporções estranhas, que são, sem dúvida, a marca inconfundível do estilo maneirista. Mais adiante, essa arte acabaria cultivada em todas as grandes cidades europeias.</a:t>
            </a:r>
          </a:p>
          <a:p>
            <a:pPr algn="just" indent="457200" marL="0">
              <a:buNone/>
            </a:pPr>
            <a:endParaRPr altLang="pt-BR" dirty="0" i="1" lang="pt-BR" smtClean="0"/>
          </a:p>
        </p:txBody>
      </p:sp>
    </p:spTree>
    <p:extLst>
      <p:ext uri="{BB962C8B-B14F-4D97-AF65-F5344CB8AC3E}">
        <p14:creationId xmlns:p14="http://schemas.microsoft.com/office/powerpoint/2010/main" val="759198649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682" y="708338"/>
            <a:ext cx="10058400" cy="584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865553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61" y="286889"/>
            <a:ext cx="8036416" cy="628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776202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xmlns="" id="{DF28F3A9-26E6-4CDF-A92D-D05C9FDA0FA8}"/>
              </a:ext>
            </a:extLst>
          </p:cNvPr>
          <p:cNvPicPr>
            <a:picLocks noChangeAspect="1" noGrp="1"/>
          </p:cNvPicPr>
          <p:nvPr>
            <p:ph idx="2147483647"/>
          </p:nvPr>
        </p:nvPicPr>
        <p:blipFill>
          <a:blip r:embed="rId2"/>
          <a:stretch>
            <a:fillRect/>
          </a:stretch>
        </p:blipFill>
        <p:spPr>
          <a:xfrm>
            <a:off x="0" y="-63500"/>
            <a:ext cx="12192000" cy="6985000"/>
          </a:xfrm>
        </p:spPr>
      </p:pic>
    </p:spTree>
    <p:extLst>
      <p:ext uri="{BB962C8B-B14F-4D97-AF65-F5344CB8AC3E}">
        <p14:creationId xmlns:p14="http://schemas.microsoft.com/office/powerpoint/2010/main" val="1840865100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aneirismo pt. 3- Pintura e Escultura – Teorias da Arte e da Arquitetura" id="1026" name="Picture 2"/>
          <p:cNvPicPr>
            <a:picLocks noChangeArrowheads="1" noChangeAspect="1"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8506" y="326489"/>
            <a:ext cx="4750012" cy="5615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628068" y="1352282"/>
            <a:ext cx="2640169" cy="369332"/>
          </a:xfrm>
          <a:prstGeom prst="rect">
            <a:avLst/>
          </a:prstGeom>
          <a:noFill/>
        </p:spPr>
        <p:txBody>
          <a:bodyPr numCol="1" rtlCol="0" wrap="square">
            <a:spAutoFit/>
          </a:bodyPr>
          <a:lstStyle/>
          <a:p>
            <a:r>
              <a:rPr altLang="pt-BR" dirty="0" lang="pt-BR" smtClean="0"/>
              <a:t>Pintura – Maneirismo </a:t>
            </a:r>
            <a:endParaRPr altLang="pt-BR" dirty="0" lang="pt-BR"/>
          </a:p>
        </p:txBody>
      </p:sp>
    </p:spTree>
    <p:extLst>
      <p:ext uri="{BB962C8B-B14F-4D97-AF65-F5344CB8AC3E}">
        <p14:creationId xmlns:p14="http://schemas.microsoft.com/office/powerpoint/2010/main" val="2784012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95600" y="197702"/>
            <a:ext cx="8610600" cy="1141701"/>
          </a:xfrm>
        </p:spPr>
        <p:txBody>
          <a:bodyPr numCol="1"/>
          <a:lstStyle/>
          <a:p>
            <a:r>
              <a:rPr altLang="pt-BR" dirty="0" lang="pt-BR" smtClean="0"/>
              <a:t>Conceptismo e cultismo</a:t>
            </a:r>
            <a:endParaRPr altLang="pt-BR" dirty="0"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517" y="1339403"/>
            <a:ext cx="11165983" cy="4879283"/>
          </a:xfrm>
        </p:spPr>
        <p:txBody>
          <a:bodyPr numCol="1"/>
          <a:lstStyle/>
          <a:p>
            <a:pPr algn="just"/>
            <a:r>
              <a:rPr altLang="pt-BR" dirty="0" lang="pt-BR" smtClean="0"/>
              <a:t>Cultismo ou gongorismo – </a:t>
            </a:r>
            <a:r>
              <a:rPr altLang="pt-BR" b="1" dirty="0" lang="pt-BR" smtClean="0"/>
              <a:t>predomina na poesia </a:t>
            </a:r>
            <a:r>
              <a:rPr altLang="pt-BR" dirty="0" lang="pt-BR" smtClean="0"/>
              <a:t>e se caracteriza por ser elaboração muito rebuscada da linguagem, por meio de jogos de palavras (trocadilhos, sinonímia, antonímia, homonímia, perífrase), jogos de imagens (figuras de linguagem) e jogos de construção (estruturação sintática elaborada).</a:t>
            </a:r>
          </a:p>
          <a:p>
            <a:pPr algn="just"/>
            <a:r>
              <a:rPr altLang="pt-BR" dirty="0" lang="pt-BR" smtClean="0"/>
              <a:t>Conceptismo ou </a:t>
            </a:r>
            <a:r>
              <a:rPr altLang="pt-BR" dirty="0" err="1" lang="pt-BR" smtClean="0"/>
              <a:t>Quevedismo</a:t>
            </a:r>
            <a:r>
              <a:rPr altLang="pt-BR" dirty="0" lang="pt-BR" smtClean="0"/>
              <a:t> - predomina  na prosa. Ao contrário do rebuscamento linguístico, os autores conceptistas </a:t>
            </a:r>
            <a:r>
              <a:rPr altLang="pt-BR" b="1" dirty="0" lang="pt-BR" smtClean="0">
                <a:solidFill>
                  <a:schemeClr val="accent1"/>
                </a:solidFill>
              </a:rPr>
              <a:t>prezavam por seduzir o leitor pela construção intelectual</a:t>
            </a:r>
            <a:r>
              <a:rPr altLang="pt-BR" dirty="0" lang="pt-BR" smtClean="0"/>
              <a:t>, valorização do conteúdo e essência da significação.</a:t>
            </a:r>
          </a:p>
          <a:p>
            <a:pPr algn="just"/>
            <a:r>
              <a:rPr altLang="pt-BR" dirty="0" lang="pt-BR" smtClean="0"/>
              <a:t>Usa comparações ousadas, exemplificações frequentes, metáforas, imagens, hipérboles, analogias, que podem causar dificuldades para a compreensão.</a:t>
            </a:r>
            <a:endParaRPr altLang="pt-BR" dirty="0" lang="pt-BR"/>
          </a:p>
        </p:txBody>
      </p:sp>
    </p:spTree>
    <p:extLst>
      <p:ext uri="{BB962C8B-B14F-4D97-AF65-F5344CB8AC3E}">
        <p14:creationId xmlns:p14="http://schemas.microsoft.com/office/powerpoint/2010/main" val="856297962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95600" y="0"/>
            <a:ext cx="8610600" cy="1293028"/>
          </a:xfrm>
        </p:spPr>
        <p:txBody>
          <a:bodyPr numCol="1"/>
          <a:lstStyle/>
          <a:p>
            <a:r>
              <a:rPr altLang="pt-BR" dirty="0" lang="pt-BR" smtClean="0"/>
              <a:t>O Barroco brasileiro</a:t>
            </a:r>
            <a:endParaRPr altLang="pt-BR" dirty="0"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5799" y="1293028"/>
            <a:ext cx="11008217" cy="5159287"/>
          </a:xfrm>
        </p:spPr>
        <p:txBody>
          <a:bodyPr numCol="1"/>
          <a:lstStyle/>
          <a:p>
            <a:pPr algn="just"/>
            <a:r>
              <a:rPr altLang="pt-BR" dirty="0" lang="pt-BR" smtClean="0"/>
              <a:t>Para uma literatura nacional existir é necessário: a presença de escritores que produzam continuamente, a possibilidade de </a:t>
            </a:r>
            <a:r>
              <a:rPr altLang="pt-BR" b="1" dirty="0" lang="pt-BR" smtClean="0"/>
              <a:t>publicação</a:t>
            </a:r>
            <a:r>
              <a:rPr altLang="pt-BR" dirty="0" lang="pt-BR" smtClean="0"/>
              <a:t> e </a:t>
            </a:r>
            <a:r>
              <a:rPr altLang="pt-BR" b="1" dirty="0" lang="pt-BR" smtClean="0"/>
              <a:t>circulação</a:t>
            </a:r>
            <a:r>
              <a:rPr altLang="pt-BR" dirty="0" lang="pt-BR" smtClean="0"/>
              <a:t> e um </a:t>
            </a:r>
            <a:r>
              <a:rPr altLang="pt-BR" b="1" dirty="0" lang="pt-BR" smtClean="0"/>
              <a:t>público leitor.</a:t>
            </a:r>
          </a:p>
          <a:p>
            <a:pPr algn="just"/>
            <a:r>
              <a:rPr altLang="pt-BR" dirty="0" lang="pt-BR" smtClean="0"/>
              <a:t>Em 1601 surgiu o poema épico prosopopeia de Bento Teixeira, marcando o </a:t>
            </a:r>
            <a:r>
              <a:rPr altLang="pt-BR" b="1" dirty="0" lang="pt-BR" smtClean="0"/>
              <a:t>início do</a:t>
            </a:r>
            <a:r>
              <a:rPr altLang="pt-BR" dirty="0" lang="pt-BR" smtClean="0"/>
              <a:t> </a:t>
            </a:r>
            <a:r>
              <a:rPr altLang="pt-BR" b="1" dirty="0" lang="pt-BR" smtClean="0"/>
              <a:t>Barroco no Brasil;</a:t>
            </a:r>
          </a:p>
          <a:p>
            <a:pPr algn="just"/>
            <a:r>
              <a:rPr altLang="pt-BR" dirty="0" lang="pt-BR" smtClean="0"/>
              <a:t>A imitação </a:t>
            </a:r>
            <a:r>
              <a:rPr altLang="pt-BR" dirty="0" lang="pt-BR"/>
              <a:t>de </a:t>
            </a:r>
            <a:r>
              <a:rPr altLang="pt-BR" dirty="0" i="1" lang="pt-BR"/>
              <a:t>Os Lusíadas </a:t>
            </a:r>
            <a:r>
              <a:rPr altLang="pt-BR" dirty="0" lang="pt-BR"/>
              <a:t>é assídua, desde a estrutura até o uso dos chavões </a:t>
            </a:r>
            <a:r>
              <a:rPr altLang="pt-BR" dirty="0" lang="pt-BR" smtClean="0"/>
              <a:t>da mitologia </a:t>
            </a:r>
            <a:r>
              <a:rPr altLang="pt-BR" dirty="0" lang="pt-BR"/>
              <a:t>e dos torneios </a:t>
            </a:r>
            <a:r>
              <a:rPr altLang="pt-BR" dirty="0" lang="pt-BR" smtClean="0"/>
              <a:t>sintáticos. Há “Descrição </a:t>
            </a:r>
            <a:r>
              <a:rPr altLang="pt-BR" dirty="0" lang="pt-BR"/>
              <a:t>do Recife de Pernambuco”, “Olinda Celebrada” e o canto </a:t>
            </a:r>
            <a:r>
              <a:rPr altLang="pt-BR" dirty="0" lang="pt-BR" smtClean="0"/>
              <a:t>dos feitos </a:t>
            </a:r>
            <a:r>
              <a:rPr altLang="pt-BR" dirty="0" lang="pt-BR"/>
              <a:t>de Albuquerque Coelho, entra a título de louvação da terra enquanto </a:t>
            </a:r>
            <a:r>
              <a:rPr altLang="pt-BR" dirty="0" lang="pt-BR" smtClean="0"/>
              <a:t>colônia;</a:t>
            </a:r>
          </a:p>
          <a:p>
            <a:pPr algn="just"/>
            <a:r>
              <a:rPr altLang="pt-BR" dirty="0" lang="pt-BR" smtClean="0"/>
              <a:t>Maiores nomes do Barroco: Gregório de Matos e Padre Antônio Vieira;</a:t>
            </a:r>
          </a:p>
          <a:p>
            <a:pPr algn="just"/>
            <a:r>
              <a:rPr altLang="pt-BR" dirty="0" lang="pt-BR" smtClean="0"/>
              <a:t>Principais artistas e escritores se encontravam na região nordeste (Salvador, capital do Brasil entre 1549 e 1763);</a:t>
            </a:r>
            <a:endParaRPr altLang="pt-BR" dirty="0" lang="pt-BR"/>
          </a:p>
        </p:txBody>
      </p:sp>
    </p:spTree>
    <p:extLst>
      <p:ext uri="{BB962C8B-B14F-4D97-AF65-F5344CB8AC3E}">
        <p14:creationId xmlns:p14="http://schemas.microsoft.com/office/powerpoint/2010/main" val="2342724640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8656EF7-80D9-44BD-B220-4FAA78E3A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0"/>
            <a:ext cx="8610600" cy="1293028"/>
          </a:xfrm>
        </p:spPr>
        <p:txBody>
          <a:bodyPr numCol="1"/>
          <a:lstStyle/>
          <a:p>
            <a:r>
              <a:rPr altLang="pt-BR" dirty="0" lang="pt-BR"/>
              <a:t>Gregório de Matos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A4FB6BFF-4239-4389-94E0-E3B37C66D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120462"/>
            <a:ext cx="11137006" cy="5640946"/>
          </a:xfrm>
        </p:spPr>
        <p:txBody>
          <a:bodyPr numCol="1"/>
          <a:lstStyle/>
          <a:p>
            <a:pPr algn="just"/>
            <a:r>
              <a:rPr altLang="pt-BR" dirty="0" lang="pt-BR" smtClean="0"/>
              <a:t>Poesia muito mais rica, a do baiano Gregório de Matos Guerra (1636-1696), que interessa não só como documento da vida social dos Seiscentos, mas também pelo nível artístico que atingiu</a:t>
            </a:r>
          </a:p>
          <a:p>
            <a:pPr algn="just"/>
            <a:r>
              <a:rPr altLang="pt-BR" dirty="0" lang="pt-BR" smtClean="0"/>
              <a:t>Inspirou-se na literatura portuguesa de então, estudando no país, tendo contato com os principais poetas do século XVI e XVII, como Camões, por exemplo.</a:t>
            </a:r>
          </a:p>
          <a:p>
            <a:pPr algn="just"/>
            <a:r>
              <a:rPr altLang="pt-BR" dirty="0" lang="pt-BR" smtClean="0"/>
              <a:t>Tornou-se conhecido por sua poesia lírica, sacra e satírica</a:t>
            </a:r>
          </a:p>
          <a:p>
            <a:pPr indent="0" marL="0">
              <a:buNone/>
            </a:pPr>
            <a:endParaRPr altLang="pt-BR" dirty="0" lang="pt-BR" smtClean="0"/>
          </a:p>
          <a:p>
            <a:pPr algn="ctr" indent="0" marL="0">
              <a:buNone/>
            </a:pPr>
            <a:r>
              <a:rPr altLang="pt-BR" b="1" dirty="0" lang="pt-BR" smtClean="0"/>
              <a:t>POESIA LÍRICA</a:t>
            </a:r>
          </a:p>
          <a:p>
            <a:pPr algn="just"/>
            <a:r>
              <a:rPr altLang="pt-BR" dirty="0" lang="pt-BR"/>
              <a:t>Oposição entre </a:t>
            </a:r>
            <a:r>
              <a:rPr altLang="pt-BR" b="1" dirty="0" lang="pt-BR">
                <a:solidFill>
                  <a:schemeClr val="accent1"/>
                </a:solidFill>
              </a:rPr>
              <a:t>espírito e matéria</a:t>
            </a:r>
            <a:r>
              <a:rPr altLang="pt-BR" dirty="0" lang="pt-BR"/>
              <a:t>, para desenvolver sua poesia.</a:t>
            </a:r>
          </a:p>
          <a:p>
            <a:pPr algn="just"/>
            <a:endParaRPr altLang="pt-BR" dirty="0" lang="pt-BR"/>
          </a:p>
        </p:txBody>
      </p:sp>
    </p:spTree>
    <p:extLst>
      <p:ext uri="{BB962C8B-B14F-4D97-AF65-F5344CB8AC3E}">
        <p14:creationId xmlns:p14="http://schemas.microsoft.com/office/powerpoint/2010/main" val="771151083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511EA36-62B1-4EB1-81AE-8EB8FF11211B}"/>
              </a:ext>
            </a:extLst>
          </p:cNvPr>
          <p:cNvSpPr>
            <a:spLocks noGrp="1"/>
          </p:cNvSpPr>
          <p:nvPr>
            <p:ph idx="2147483647" type="title"/>
          </p:nvPr>
        </p:nvSpPr>
        <p:spPr>
          <a:xfrm>
            <a:off x="0" y="247650"/>
            <a:ext cx="9604375" cy="1049338"/>
          </a:xfrm>
        </p:spPr>
        <p:txBody>
          <a:bodyPr numCol="1"/>
          <a:lstStyle/>
          <a:p>
            <a:r>
              <a:rPr altLang="pt-BR" b="1" dirty="0" lang="pt-BR"/>
              <a:t>A poesia de gregório de matos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ACAEFF88-1404-4EB2-8B5D-86D508ED6DAD}"/>
              </a:ext>
            </a:extLst>
          </p:cNvPr>
          <p:cNvSpPr txBox="1"/>
          <p:nvPr/>
        </p:nvSpPr>
        <p:spPr>
          <a:xfrm>
            <a:off x="331795" y="1709530"/>
            <a:ext cx="4438499" cy="3693319"/>
          </a:xfrm>
          <a:prstGeom prst="rect">
            <a:avLst/>
          </a:prstGeom>
          <a:noFill/>
        </p:spPr>
        <p:txBody>
          <a:bodyPr numCol="1" rtlCol="0" wrap="square">
            <a:spAutoFit/>
          </a:bodyPr>
          <a:lstStyle/>
          <a:p>
            <a:r>
              <a:rPr altLang="pt-BR" b="1" dirty="0" lang="pt-BR"/>
              <a:t>Poesia Lírica</a:t>
            </a:r>
            <a:endParaRPr altLang="pt-BR" dirty="0" lang="pt-BR"/>
          </a:p>
          <a:p>
            <a:endParaRPr altLang="pt-BR" dirty="0" lang="pt-BR"/>
          </a:p>
          <a:p>
            <a:r>
              <a:rPr altLang="pt-BR" dirty="0" lang="pt-BR"/>
              <a:t>Pintura admirável de uma beleza</a:t>
            </a:r>
          </a:p>
          <a:p>
            <a:r>
              <a:rPr altLang="pt-BR" dirty="0" lang="pt-BR"/>
              <a:t> </a:t>
            </a:r>
          </a:p>
          <a:p>
            <a:r>
              <a:rPr altLang="pt-BR" dirty="0" lang="pt-BR"/>
              <a:t>Vês esse Sol de luzes coroado?  - A</a:t>
            </a:r>
          </a:p>
          <a:p>
            <a:r>
              <a:rPr altLang="pt-BR" dirty="0" lang="pt-BR"/>
              <a:t>Em pérolas a Aurora convertida? - B</a:t>
            </a:r>
          </a:p>
          <a:p>
            <a:r>
              <a:rPr altLang="pt-BR" dirty="0" lang="pt-BR"/>
              <a:t>Vês a Lua de estrelas guarnecida? - B</a:t>
            </a:r>
          </a:p>
          <a:p>
            <a:r>
              <a:rPr altLang="pt-BR" dirty="0" lang="pt-BR"/>
              <a:t>Vês o Céu de Planetas adorado? - A</a:t>
            </a:r>
          </a:p>
          <a:p>
            <a:r>
              <a:rPr altLang="pt-BR" dirty="0" lang="pt-BR"/>
              <a:t> </a:t>
            </a:r>
          </a:p>
          <a:p>
            <a:r>
              <a:rPr altLang="pt-BR" dirty="0" lang="pt-BR"/>
              <a:t>O Céu deixemos; vês naquele prado  - A</a:t>
            </a:r>
          </a:p>
          <a:p>
            <a:r>
              <a:rPr altLang="pt-BR" dirty="0" lang="pt-BR"/>
              <a:t>A Rosa com razão desvanecida? - B</a:t>
            </a:r>
          </a:p>
          <a:p>
            <a:r>
              <a:rPr altLang="pt-BR" dirty="0" lang="pt-BR"/>
              <a:t>A Açucena por alva presumida? - B</a:t>
            </a:r>
          </a:p>
          <a:p>
            <a:r>
              <a:rPr altLang="pt-BR" dirty="0" lang="pt-BR"/>
              <a:t>O Cravo por galã lisonjeado</a:t>
            </a:r>
            <a:r>
              <a:rPr altLang="pt-BR" dirty="0" lang="pt-BR" smtClean="0"/>
              <a:t>? - A</a:t>
            </a:r>
            <a:endParaRPr altLang="pt-BR" dirty="0"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19387615-94C9-40C7-9F2C-9C5434E87506}"/>
              </a:ext>
            </a:extLst>
          </p:cNvPr>
          <p:cNvSpPr txBox="1"/>
          <p:nvPr/>
        </p:nvSpPr>
        <p:spPr>
          <a:xfrm>
            <a:off x="5473150" y="1709530"/>
            <a:ext cx="5340626" cy="4247317"/>
          </a:xfrm>
          <a:prstGeom prst="rect">
            <a:avLst/>
          </a:prstGeom>
          <a:noFill/>
        </p:spPr>
        <p:txBody>
          <a:bodyPr numCol="1" rtlCol="0" wrap="square">
            <a:spAutoFit/>
          </a:bodyPr>
          <a:lstStyle/>
          <a:p>
            <a:r>
              <a:rPr altLang="pt-BR" dirty="0" lang="pt-BR"/>
              <a:t> Deixa o prado; vem cá, minha adorada, - C</a:t>
            </a:r>
          </a:p>
          <a:p>
            <a:r>
              <a:rPr altLang="pt-BR" dirty="0" lang="pt-BR"/>
              <a:t>Vês de esse mar a esfera cristalina  - D</a:t>
            </a:r>
          </a:p>
          <a:p>
            <a:r>
              <a:rPr altLang="pt-BR" dirty="0" lang="pt-BR"/>
              <a:t>Em sucessivo aljôfar desatada? - C</a:t>
            </a:r>
          </a:p>
          <a:p>
            <a:r>
              <a:rPr altLang="pt-BR" dirty="0" lang="pt-BR"/>
              <a:t> </a:t>
            </a:r>
          </a:p>
          <a:p>
            <a:r>
              <a:rPr altLang="pt-BR" dirty="0" lang="pt-BR"/>
              <a:t>Parece aos olhos ser de prata fina?  - D</a:t>
            </a:r>
          </a:p>
          <a:p>
            <a:r>
              <a:rPr altLang="pt-BR" b="1" dirty="0" lang="pt-BR">
                <a:solidFill>
                  <a:schemeClr val="accent1"/>
                </a:solidFill>
              </a:rPr>
              <a:t>Vês tudo isto bem? Pois tudo é nada  C</a:t>
            </a:r>
          </a:p>
          <a:p>
            <a:r>
              <a:rPr altLang="pt-BR" b="1" dirty="0" lang="pt-BR">
                <a:solidFill>
                  <a:schemeClr val="accent1"/>
                </a:solidFill>
              </a:rPr>
              <a:t>À vista do teu rosto, Catarina. D</a:t>
            </a:r>
          </a:p>
          <a:p>
            <a:endParaRPr altLang="pt-BR" dirty="0" lang="pt-BR"/>
          </a:p>
          <a:p>
            <a:r>
              <a:rPr altLang="pt-BR" b="1" dirty="0" lang="pt-BR"/>
              <a:t>Açucena:</a:t>
            </a:r>
            <a:r>
              <a:rPr altLang="pt-BR" dirty="0" lang="pt-BR"/>
              <a:t> planta procedente da Ásia, muito conhecida pelas flores alvas e perfumadas.</a:t>
            </a:r>
          </a:p>
          <a:p>
            <a:r>
              <a:rPr altLang="pt-BR" b="1" dirty="0" lang="pt-BR"/>
              <a:t>Presumida: </a:t>
            </a:r>
            <a:r>
              <a:rPr altLang="pt-BR" dirty="0" lang="pt-BR"/>
              <a:t>vaidosa</a:t>
            </a:r>
          </a:p>
          <a:p>
            <a:r>
              <a:rPr altLang="pt-BR" b="1" dirty="0" lang="pt-BR"/>
              <a:t>Aljôfar: </a:t>
            </a:r>
            <a:r>
              <a:rPr altLang="pt-BR" dirty="0" lang="pt-BR"/>
              <a:t>pérola muito miúda. Em sentido figurado: gotas de água, o orvalho da manhã.</a:t>
            </a:r>
          </a:p>
          <a:p>
            <a:endParaRPr altLang="pt-BR" dirty="0" lang="pt-BR"/>
          </a:p>
        </p:txBody>
      </p:sp>
    </p:spTree>
    <p:extLst>
      <p:ext uri="{BB962C8B-B14F-4D97-AF65-F5344CB8AC3E}">
        <p14:creationId xmlns:p14="http://schemas.microsoft.com/office/powerpoint/2010/main" val="4063860830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426039" y="970492"/>
            <a:ext cx="4924022" cy="5078313"/>
          </a:xfrm>
          <a:prstGeom prst="rect">
            <a:avLst/>
          </a:prstGeom>
        </p:spPr>
        <p:txBody>
          <a:bodyPr numCol="1" wrap="square">
            <a:spAutoFit/>
          </a:bodyPr>
          <a:lstStyle/>
          <a:p>
            <a:r>
              <a:rPr altLang="pt-BR" b="1" dirty="0" i="1" lang="pt-BR">
                <a:solidFill>
                  <a:srgbClr val="000000"/>
                </a:solidFill>
                <a:latin charset="0" panose="020B0604020202020204" pitchFamily="34" typeface="Helvetica"/>
              </a:rPr>
              <a:t>À mesma d. Ângela</a:t>
            </a:r>
            <a:endParaRPr altLang="pt-BR" dirty="0" lang="pt-BR">
              <a:solidFill>
                <a:srgbClr val="000000"/>
              </a:solidFill>
              <a:latin charset="0" panose="020B0604020202020204" pitchFamily="34" typeface="Helvetica"/>
            </a:endParaRPr>
          </a:p>
          <a:p>
            <a:r>
              <a:rPr altLang="pt-BR" dirty="0" i="1" lang="pt-BR">
                <a:solidFill>
                  <a:srgbClr val="000000"/>
                </a:solidFill>
                <a:latin charset="0" panose="020B0604020202020204" pitchFamily="34" typeface="Helvetica"/>
              </a:rPr>
              <a:t>Anjo no nome, Angélica na cara!</a:t>
            </a:r>
            <a:r>
              <a:rPr altLang="pt-BR" dirty="0" lang="pt-BR">
                <a:solidFill>
                  <a:srgbClr val="000000"/>
                </a:solidFill>
                <a:latin charset="0" panose="020B0604020202020204" pitchFamily="34" typeface="Helvetica"/>
              </a:rPr>
              <a:t/>
            </a:r>
            <a:br>
              <a:rPr altLang="pt-BR" dirty="0" lang="pt-BR">
                <a:solidFill>
                  <a:srgbClr val="000000"/>
                </a:solidFill>
                <a:latin charset="0" panose="020B0604020202020204" pitchFamily="34" typeface="Helvetica"/>
              </a:rPr>
            </a:br>
            <a:r>
              <a:rPr altLang="pt-BR" dirty="0" i="1" lang="pt-BR">
                <a:solidFill>
                  <a:srgbClr val="000000"/>
                </a:solidFill>
                <a:latin charset="0" panose="020B0604020202020204" pitchFamily="34" typeface="Helvetica"/>
              </a:rPr>
              <a:t>Isso é ser flor, e Anjo juntamente:</a:t>
            </a:r>
            <a:r>
              <a:rPr altLang="pt-BR" dirty="0" lang="pt-BR">
                <a:solidFill>
                  <a:srgbClr val="000000"/>
                </a:solidFill>
                <a:latin charset="0" panose="020B0604020202020204" pitchFamily="34" typeface="Helvetica"/>
              </a:rPr>
              <a:t/>
            </a:r>
            <a:br>
              <a:rPr altLang="pt-BR" dirty="0" lang="pt-BR">
                <a:solidFill>
                  <a:srgbClr val="000000"/>
                </a:solidFill>
                <a:latin charset="0" panose="020B0604020202020204" pitchFamily="34" typeface="Helvetica"/>
              </a:rPr>
            </a:br>
            <a:r>
              <a:rPr altLang="pt-BR" dirty="0" i="1" lang="pt-BR">
                <a:solidFill>
                  <a:srgbClr val="000000"/>
                </a:solidFill>
                <a:latin charset="0" panose="020B0604020202020204" pitchFamily="34" typeface="Helvetica"/>
              </a:rPr>
              <a:t>Ser Angélica flor, e Anjo florente,</a:t>
            </a:r>
            <a:r>
              <a:rPr altLang="pt-BR" dirty="0" lang="pt-BR">
                <a:solidFill>
                  <a:srgbClr val="000000"/>
                </a:solidFill>
                <a:latin charset="0" panose="020B0604020202020204" pitchFamily="34" typeface="Helvetica"/>
              </a:rPr>
              <a:t/>
            </a:r>
            <a:br>
              <a:rPr altLang="pt-BR" dirty="0" lang="pt-BR">
                <a:solidFill>
                  <a:srgbClr val="000000"/>
                </a:solidFill>
                <a:latin charset="0" panose="020B0604020202020204" pitchFamily="34" typeface="Helvetica"/>
              </a:rPr>
            </a:br>
            <a:r>
              <a:rPr altLang="pt-BR" dirty="0" i="1" lang="pt-BR">
                <a:solidFill>
                  <a:srgbClr val="000000"/>
                </a:solidFill>
                <a:latin charset="0" panose="020B0604020202020204" pitchFamily="34" typeface="Helvetica"/>
              </a:rPr>
              <a:t>Em quem, senão em vós, se uniformara</a:t>
            </a:r>
            <a:r>
              <a:rPr altLang="pt-BR" dirty="0" i="1" lang="pt-BR" smtClean="0">
                <a:solidFill>
                  <a:srgbClr val="000000"/>
                </a:solidFill>
                <a:latin charset="0" panose="020B0604020202020204" pitchFamily="34" typeface="Helvetica"/>
              </a:rPr>
              <a:t>:</a:t>
            </a:r>
          </a:p>
          <a:p>
            <a:endParaRPr altLang="pt-BR" dirty="0" lang="pt-BR">
              <a:solidFill>
                <a:srgbClr val="000000"/>
              </a:solidFill>
              <a:latin charset="0" panose="020B0604020202020204" pitchFamily="34" typeface="Helvetica"/>
            </a:endParaRPr>
          </a:p>
          <a:p>
            <a:r>
              <a:rPr altLang="pt-BR" dirty="0" i="1" lang="pt-BR">
                <a:solidFill>
                  <a:srgbClr val="000000"/>
                </a:solidFill>
                <a:latin charset="0" panose="020B0604020202020204" pitchFamily="34" typeface="Helvetica"/>
              </a:rPr>
              <a:t>Quem vira uma tal flor, que a não cortara,</a:t>
            </a:r>
            <a:r>
              <a:rPr altLang="pt-BR" dirty="0" lang="pt-BR">
                <a:solidFill>
                  <a:srgbClr val="000000"/>
                </a:solidFill>
                <a:latin charset="0" panose="020B0604020202020204" pitchFamily="34" typeface="Helvetica"/>
              </a:rPr>
              <a:t/>
            </a:r>
            <a:br>
              <a:rPr altLang="pt-BR" dirty="0" lang="pt-BR">
                <a:solidFill>
                  <a:srgbClr val="000000"/>
                </a:solidFill>
                <a:latin charset="0" panose="020B0604020202020204" pitchFamily="34" typeface="Helvetica"/>
              </a:rPr>
            </a:br>
            <a:r>
              <a:rPr altLang="pt-BR" dirty="0" i="1" lang="pt-BR">
                <a:solidFill>
                  <a:srgbClr val="000000"/>
                </a:solidFill>
                <a:latin charset="0" panose="020B0604020202020204" pitchFamily="34" typeface="Helvetica"/>
              </a:rPr>
              <a:t>De verde pé, da rama fluorescente;</a:t>
            </a:r>
            <a:r>
              <a:rPr altLang="pt-BR" dirty="0" lang="pt-BR">
                <a:solidFill>
                  <a:srgbClr val="000000"/>
                </a:solidFill>
                <a:latin charset="0" panose="020B0604020202020204" pitchFamily="34" typeface="Helvetica"/>
              </a:rPr>
              <a:t/>
            </a:r>
            <a:br>
              <a:rPr altLang="pt-BR" dirty="0" lang="pt-BR">
                <a:solidFill>
                  <a:srgbClr val="000000"/>
                </a:solidFill>
                <a:latin charset="0" panose="020B0604020202020204" pitchFamily="34" typeface="Helvetica"/>
              </a:rPr>
            </a:br>
            <a:r>
              <a:rPr altLang="pt-BR" dirty="0" i="1" lang="pt-BR">
                <a:solidFill>
                  <a:srgbClr val="000000"/>
                </a:solidFill>
                <a:latin charset="0" panose="020B0604020202020204" pitchFamily="34" typeface="Helvetica"/>
              </a:rPr>
              <a:t>E quem um Anjo vira tão luzente,</a:t>
            </a:r>
            <a:r>
              <a:rPr altLang="pt-BR" dirty="0" lang="pt-BR">
                <a:solidFill>
                  <a:srgbClr val="000000"/>
                </a:solidFill>
                <a:latin charset="0" panose="020B0604020202020204" pitchFamily="34" typeface="Helvetica"/>
              </a:rPr>
              <a:t/>
            </a:r>
            <a:br>
              <a:rPr altLang="pt-BR" dirty="0" lang="pt-BR">
                <a:solidFill>
                  <a:srgbClr val="000000"/>
                </a:solidFill>
                <a:latin charset="0" panose="020B0604020202020204" pitchFamily="34" typeface="Helvetica"/>
              </a:rPr>
            </a:br>
            <a:r>
              <a:rPr altLang="pt-BR" dirty="0" i="1" lang="pt-BR">
                <a:solidFill>
                  <a:srgbClr val="000000"/>
                </a:solidFill>
                <a:latin charset="0" panose="020B0604020202020204" pitchFamily="34" typeface="Helvetica"/>
              </a:rPr>
              <a:t>Que por seu Deus o não idolatrara</a:t>
            </a:r>
            <a:r>
              <a:rPr altLang="pt-BR" dirty="0" i="1" lang="pt-BR" smtClean="0">
                <a:solidFill>
                  <a:srgbClr val="000000"/>
                </a:solidFill>
                <a:latin charset="0" panose="020B0604020202020204" pitchFamily="34" typeface="Helvetica"/>
              </a:rPr>
              <a:t>?</a:t>
            </a:r>
          </a:p>
          <a:p>
            <a:endParaRPr altLang="pt-BR" dirty="0" lang="pt-BR">
              <a:solidFill>
                <a:srgbClr val="000000"/>
              </a:solidFill>
              <a:latin charset="0" panose="020B0604020202020204" pitchFamily="34" typeface="Helvetica"/>
            </a:endParaRPr>
          </a:p>
          <a:p>
            <a:r>
              <a:rPr altLang="pt-BR" dirty="0" i="1" lang="pt-BR">
                <a:solidFill>
                  <a:srgbClr val="000000"/>
                </a:solidFill>
                <a:latin charset="0" panose="020B0604020202020204" pitchFamily="34" typeface="Helvetica"/>
              </a:rPr>
              <a:t>Se pois como Anjo sois dos meus altares,</a:t>
            </a:r>
            <a:r>
              <a:rPr altLang="pt-BR" dirty="0" lang="pt-BR">
                <a:solidFill>
                  <a:srgbClr val="000000"/>
                </a:solidFill>
                <a:latin charset="0" panose="020B0604020202020204" pitchFamily="34" typeface="Helvetica"/>
              </a:rPr>
              <a:t/>
            </a:r>
            <a:br>
              <a:rPr altLang="pt-BR" dirty="0" lang="pt-BR">
                <a:solidFill>
                  <a:srgbClr val="000000"/>
                </a:solidFill>
                <a:latin charset="0" panose="020B0604020202020204" pitchFamily="34" typeface="Helvetica"/>
              </a:rPr>
            </a:br>
            <a:r>
              <a:rPr altLang="pt-BR" dirty="0" i="1" lang="pt-BR">
                <a:solidFill>
                  <a:srgbClr val="000000"/>
                </a:solidFill>
                <a:latin charset="0" panose="020B0604020202020204" pitchFamily="34" typeface="Helvetica"/>
              </a:rPr>
              <a:t>Fôreis o meu Custódio, e a minha guarda,</a:t>
            </a:r>
            <a:r>
              <a:rPr altLang="pt-BR" dirty="0" lang="pt-BR">
                <a:solidFill>
                  <a:srgbClr val="000000"/>
                </a:solidFill>
                <a:latin charset="0" panose="020B0604020202020204" pitchFamily="34" typeface="Helvetica"/>
              </a:rPr>
              <a:t/>
            </a:r>
            <a:br>
              <a:rPr altLang="pt-BR" dirty="0" lang="pt-BR">
                <a:solidFill>
                  <a:srgbClr val="000000"/>
                </a:solidFill>
                <a:latin charset="0" panose="020B0604020202020204" pitchFamily="34" typeface="Helvetica"/>
              </a:rPr>
            </a:br>
            <a:r>
              <a:rPr altLang="pt-BR" dirty="0" i="1" lang="pt-BR">
                <a:solidFill>
                  <a:srgbClr val="000000"/>
                </a:solidFill>
                <a:latin charset="0" panose="020B0604020202020204" pitchFamily="34" typeface="Helvetica"/>
              </a:rPr>
              <a:t>Livrara eu de diabólicos azares</a:t>
            </a:r>
            <a:r>
              <a:rPr altLang="pt-BR" dirty="0" i="1" lang="pt-BR" smtClean="0">
                <a:solidFill>
                  <a:srgbClr val="000000"/>
                </a:solidFill>
                <a:latin charset="0" panose="020B0604020202020204" pitchFamily="34" typeface="Helvetica"/>
              </a:rPr>
              <a:t>.</a:t>
            </a:r>
          </a:p>
          <a:p>
            <a:endParaRPr altLang="pt-BR" dirty="0" lang="pt-BR">
              <a:solidFill>
                <a:srgbClr val="000000"/>
              </a:solidFill>
              <a:latin charset="0" panose="020B0604020202020204" pitchFamily="34" typeface="Helvetica"/>
            </a:endParaRPr>
          </a:p>
          <a:p>
            <a:r>
              <a:rPr altLang="pt-BR" dirty="0" i="1" lang="pt-BR">
                <a:solidFill>
                  <a:srgbClr val="FF0000"/>
                </a:solidFill>
                <a:latin charset="0" panose="020B0604020202020204" pitchFamily="34" typeface="Helvetica"/>
              </a:rPr>
              <a:t>Mas vejo, que por bela, e por galharda,</a:t>
            </a:r>
            <a:r>
              <a:rPr altLang="pt-BR" dirty="0" lang="pt-BR">
                <a:solidFill>
                  <a:srgbClr val="FF0000"/>
                </a:solidFill>
                <a:latin charset="0" panose="020B0604020202020204" pitchFamily="34" typeface="Helvetica"/>
              </a:rPr>
              <a:t/>
            </a:r>
            <a:br>
              <a:rPr altLang="pt-BR" dirty="0" lang="pt-BR">
                <a:solidFill>
                  <a:srgbClr val="FF0000"/>
                </a:solidFill>
                <a:latin charset="0" panose="020B0604020202020204" pitchFamily="34" typeface="Helvetica"/>
              </a:rPr>
            </a:br>
            <a:r>
              <a:rPr altLang="pt-BR" dirty="0" i="1" lang="pt-BR">
                <a:solidFill>
                  <a:srgbClr val="FF0000"/>
                </a:solidFill>
                <a:latin charset="0" panose="020B0604020202020204" pitchFamily="34" typeface="Helvetica"/>
              </a:rPr>
              <a:t>Posto que os Anjos nunca dão pesares,</a:t>
            </a:r>
            <a:r>
              <a:rPr altLang="pt-BR" dirty="0" lang="pt-BR">
                <a:solidFill>
                  <a:srgbClr val="FF0000"/>
                </a:solidFill>
                <a:latin charset="0" panose="020B0604020202020204" pitchFamily="34" typeface="Helvetica"/>
              </a:rPr>
              <a:t/>
            </a:r>
            <a:br>
              <a:rPr altLang="pt-BR" dirty="0" lang="pt-BR">
                <a:solidFill>
                  <a:srgbClr val="FF0000"/>
                </a:solidFill>
                <a:latin charset="0" panose="020B0604020202020204" pitchFamily="34" typeface="Helvetica"/>
              </a:rPr>
            </a:br>
            <a:r>
              <a:rPr altLang="pt-BR" dirty="0" i="1" lang="pt-BR">
                <a:solidFill>
                  <a:srgbClr val="FF0000"/>
                </a:solidFill>
                <a:latin charset="0" panose="020B0604020202020204" pitchFamily="34" typeface="Helvetica"/>
              </a:rPr>
              <a:t>Sois Anjo, que me tenta, e não me guarda</a:t>
            </a:r>
            <a:r>
              <a:rPr altLang="pt-BR" dirty="0" i="1" lang="pt-BR">
                <a:solidFill>
                  <a:srgbClr val="000000"/>
                </a:solidFill>
                <a:latin charset="0" panose="020B0604020202020204" pitchFamily="34" typeface="Helvetica"/>
              </a:rPr>
              <a:t>.</a:t>
            </a:r>
            <a:endParaRPr altLang="pt-BR" b="0" dirty="0" i="0" lang="pt-BR">
              <a:solidFill>
                <a:srgbClr val="000000"/>
              </a:solidFill>
              <a:effectLst/>
              <a:latin charset="0" panose="020B0604020202020204" pitchFamily="34"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174573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95600" y="105613"/>
            <a:ext cx="8610600" cy="1293028"/>
          </a:xfrm>
        </p:spPr>
        <p:txBody>
          <a:bodyPr numCol="1"/>
          <a:lstStyle/>
          <a:p>
            <a:r>
              <a:rPr altLang="pt-BR" dirty="0" lang="pt-BR" smtClean="0"/>
              <a:t>Gregório de matos</a:t>
            </a:r>
            <a:endParaRPr altLang="pt-BR" dirty="0"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518" y="1609860"/>
            <a:ext cx="11029682" cy="4608826"/>
          </a:xfrm>
        </p:spPr>
        <p:txBody>
          <a:bodyPr numCol="1"/>
          <a:lstStyle/>
          <a:p>
            <a:r>
              <a:rPr altLang="pt-BR" b="1" dirty="0" lang="pt-BR"/>
              <a:t>O poeta erótico</a:t>
            </a:r>
          </a:p>
          <a:p>
            <a:pPr algn="just"/>
            <a:r>
              <a:rPr altLang="pt-BR" dirty="0" lang="pt-BR"/>
              <a:t>Também alcunhado de profano, o poeta exalta a sensualidade e a volúpia das amantes que conquistou na Bahia, além dos escândalos sexuais envolvendo os conventos da cidade</a:t>
            </a:r>
            <a:r>
              <a:rPr altLang="pt-BR" dirty="0" lang="pt-BR" smtClean="0"/>
              <a:t>.</a:t>
            </a:r>
          </a:p>
          <a:p>
            <a:pPr algn="just"/>
            <a:r>
              <a:rPr altLang="pt-BR" b="1" dirty="0" lang="pt-BR" smtClean="0"/>
              <a:t>Poesia sacra – </a:t>
            </a:r>
            <a:r>
              <a:rPr altLang="pt-BR" dirty="0" lang="pt-BR" smtClean="0"/>
              <a:t>senso de pecado, constatação da fragilidade humana e o temor diante da morte e da condenação eterna. Típica poesia da fase final de sua vida.</a:t>
            </a:r>
            <a:endParaRPr altLang="pt-BR" dirty="0" lang="pt-BR"/>
          </a:p>
          <a:p>
            <a:endParaRPr altLang="pt-BR" dirty="0" lang="pt-BR"/>
          </a:p>
        </p:txBody>
      </p:sp>
    </p:spTree>
    <p:extLst>
      <p:ext uri="{BB962C8B-B14F-4D97-AF65-F5344CB8AC3E}">
        <p14:creationId xmlns:p14="http://schemas.microsoft.com/office/powerpoint/2010/main" val="1449527555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theme/theme1.xml><?xml version="1.0" encoding="utf-8"?>
<a:theme xmlns:a="http://schemas.openxmlformats.org/drawingml/2006/main" name="Trilha de Vapor">
  <a:themeElements>
    <a:clrScheme name="Trilha de Vapor">
      <a:dk1>
        <a:sysClr lastClr="000000" val="windowText"/>
      </a:dk1>
      <a:lt1>
        <a:sysClr lastClr="FFFFFF" val="window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Trilha de Vapor">
      <a:majorFont>
        <a:latin panose="020B0502020202020204"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panose="020B0502020202020204"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ilha de Vapor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algn="ctr" cap="flat" cmpd="sng" w="9525">
          <a:solidFill>
            <a:schemeClr val="phClr"/>
          </a:solidFill>
          <a:prstDash val="solid"/>
        </a:ln>
        <a:ln algn="ctr" cap="flat" cmpd="sng" w="12700">
          <a:solidFill>
            <a:schemeClr val="phClr"/>
          </a:solidFill>
          <a:prstDash val="solid"/>
        </a:ln>
        <a:ln algn="ctr" cap="flat" cmpd="sng" w="1905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dir="t" rig="threePt"/>
          </a:scene3d>
          <a:sp3d>
            <a:bevelT h="12700" w="25400"/>
          </a:sp3d>
        </a:effectStyle>
        <a:effectStyle>
          <a:effectLst>
            <a:outerShdw algn="ctr" blurRad="57150" dir="5400000" dist="1905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dir="t" rig="threePt"/>
          </a:scene3d>
          <a:sp3d>
            <a:bevelT h="25400" w="508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id="{4FDF2955-7D9C-493C-B9F9-C205151B46CD}" name="Vapor Trail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TM04033937[[fn=Trilha de Vapor]]</Template>
  <Company/>
  <Words>1064</Words>
  <Paragraphs>146</Paragraphs>
  <Slides>22</Slides>
  <Notes>0</Notes>
  <TotalTime>981</TotalTime>
  <HiddenSlides>0</HiddenSlides>
  <MMClips>0</MMClips>
  <ScaleCrop>false</ScaleCrop>
  <HeadingPairs>
    <vt:vector baseType="variant" size="6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baseType="lpstr" size="26">
      <vt:lpstr>Arial</vt:lpstr>
      <vt:lpstr>Century Gothic</vt:lpstr>
      <vt:lpstr>Helvetica</vt:lpstr>
      <vt:lpstr>Trilha de Vapor</vt:lpstr>
      <vt:lpstr>Barroco no brasil</vt:lpstr>
      <vt:lpstr>Apresentação do PowerPoint</vt:lpstr>
      <vt:lpstr>Apresentação do PowerPoint</vt:lpstr>
      <vt:lpstr>O Barroco brasileiro</vt:lpstr>
      <vt:lpstr>Conceptismo e cultismo</vt:lpstr>
      <vt:lpstr>Gregório de Matos</vt:lpstr>
      <vt:lpstr>A poesia de gregório de matos</vt:lpstr>
      <vt:lpstr>Apresentação do PowerPoint</vt:lpstr>
      <vt:lpstr>Gregório de matos</vt:lpstr>
      <vt:lpstr>A poesia Sacra</vt:lpstr>
      <vt:lpstr>Apresentação do PowerPoint</vt:lpstr>
      <vt:lpstr>Poesia Satírica</vt:lpstr>
      <vt:lpstr>Apresentação do PowerPoint</vt:lpstr>
      <vt:lpstr>Apresentação do PowerPoint</vt:lpstr>
      <vt:lpstr>Padre Antônio vieira</vt:lpstr>
      <vt:lpstr>Sermão da Sexagenária</vt:lpstr>
      <vt:lpstr>Estrutura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lication>Microsoft Office PowerPoint</Application>
  <AppVersion>15.0000</AppVersion>
  <PresentationFormat>Widescreen</PresentationFormat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2020-04-12T17:57:10Z</dcterms:created>
  <dc:creator>Beatriz Oliveira</dc:creator>
  <cp:lastModifiedBy>Beatriz Oliveira</cp:lastModifiedBy>
  <cp:lastPrinted>2020-04-20T00:30:40Z</cp:lastPrinted>
  <dcterms:modified xsi:type="dcterms:W3CDTF">2021-10-18T18:33:04Z</dcterms:modified>
  <cp:revision>34</cp:revision>
  <dc:title>Apresentação do PowerPoint</dc:title>
</cp:coreProperties>
</file>