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package.core-properties+xml" PartName="/docProps/core.xml"/>
</Types>
</file>

<file path=_rels/.rels><?xml version="1.0" encoding="UTF-8" standalone="yes"?><Relationships xmlns="http://schemas.openxmlformats.org/package/2006/relationships"><Relationship Id="rId4" Target="ppt/presentation.xml" Type="http://schemas.openxmlformats.org/officeDocument/2006/relationships/officeDocument"/><Relationship Id="rId3" Target="docProps/core.xml" Type="http://schemas.openxmlformats.org/package/2006/relationships/metadata/core-properties"/><Relationship Id="rId2" Target="docProps/app.xml" Type="http://schemas.openxmlformats.org/officeDocument/2006/relationships/extended-properties"/><Relationship Id="rId1" Target="docProps/thumbnail.jpeg" Type="http://schemas.openxmlformats.org/package/2006/relationships/metadata/thumbnai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4"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2192000" cy="6858000"/>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autoAdjust="0" sz="15000"/>
    <p:restoredTop sz="94660"/>
  </p:normalViewPr>
  <p:slideViewPr>
    <p:cSldViewPr snapToGrid="0">
      <p:cViewPr varScale="1">
        <p:scale>
          <a:sx d="100" n="70"/>
          <a:sy d="100" n="70"/>
        </p:scale>
        <p:origin x="738" y="60"/>
      </p:cViewPr>
      <p:guideLst/>
    </p:cSldViewPr>
  </p:slideViewPr>
  <p:notesTextViewPr>
    <p:cViewPr>
      <p:scale>
        <a:sx d="1" n="1"/>
        <a:sy d="1" n="1"/>
      </p:scale>
      <p:origin x="0" y="0"/>
    </p:cViewPr>
  </p:notesTextViewPr>
  <p:gridSpacing cx="72008" cy="72008"/>
</p:viewPr>
</file>

<file path=ppt/_rels/presentation.xml.rels><?xml version="1.0" encoding="UTF-8" standalone="yes"?><Relationships xmlns="http://schemas.openxmlformats.org/package/2006/relationships"><Relationship Id="rId19" Target="slides/slide14.xml" Type="http://schemas.openxmlformats.org/officeDocument/2006/relationships/slide"/><Relationship Id="rId20" Target="slides/slide15.xml" Type="http://schemas.openxmlformats.org/officeDocument/2006/relationships/slide"/><Relationship Id="rId18" Target="slides/slide13.xml" Type="http://schemas.openxmlformats.org/officeDocument/2006/relationships/slide"/><Relationship Id="rId17" Target="slides/slide12.xml" Type="http://schemas.openxmlformats.org/officeDocument/2006/relationships/slide"/><Relationship Id="rId16" Target="slides/slide11.xml" Type="http://schemas.openxmlformats.org/officeDocument/2006/relationships/slide"/><Relationship Id="rId15" Target="slides/slide10.xml" Type="http://schemas.openxmlformats.org/officeDocument/2006/relationships/slide"/><Relationship Id="rId14" Target="slides/slide9.xml" Type="http://schemas.openxmlformats.org/officeDocument/2006/relationships/slide"/><Relationship Id="rId13" Target="slides/slide8.xml" Type="http://schemas.openxmlformats.org/officeDocument/2006/relationships/slide"/><Relationship Id="rId12" Target="slides/slide7.xml" Type="http://schemas.openxmlformats.org/officeDocument/2006/relationships/slide"/><Relationship Id="rId11" Target="slides/slide6.xml" Type="http://schemas.openxmlformats.org/officeDocument/2006/relationships/slide"/><Relationship Id="rId10" Target="slides/slide5.xml" Type="http://schemas.openxmlformats.org/officeDocument/2006/relationships/slide"/><Relationship Id="rId9" Target="slides/slide4.xml" Type="http://schemas.openxmlformats.org/officeDocument/2006/relationships/slide"/><Relationship Id="rId8" Target="slides/slide3.xml" Type="http://schemas.openxmlformats.org/officeDocument/2006/relationships/slide"/><Relationship Id="rId7" Target="slides/slide2.xml" Type="http://schemas.openxmlformats.org/officeDocument/2006/relationships/slide"/><Relationship Id="rId6" Target="slides/slide1.xml" Type="http://schemas.openxmlformats.org/officeDocument/2006/relationships/slide"/><Relationship Id="rId5" Target="slideMasters/slideMaster1.xml" Type="http://schemas.openxmlformats.org/officeDocument/2006/relationships/slideMaster"/><Relationship Id="rId4" Target="tableStyles.xml" Type="http://schemas.openxmlformats.org/officeDocument/2006/relationships/tableStyles"/><Relationship Id="rId3" Target="presProps.xml" Type="http://schemas.openxmlformats.org/officeDocument/2006/relationships/presProps"/><Relationship Id="rId2" Target="viewProps.xml" Type="http://schemas.openxmlformats.org/officeDocument/2006/relationships/viewProps"/><Relationship Id="rId1" Target="theme/theme1.xml" Type="http://schemas.openxmlformats.org/officeDocument/2006/relationships/theme"/></Relationship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Slide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b="b" l="l" r="r" t="t"/>
              <a:pathLst>
                <a:path h="6866467" w="3007349">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b="b" l="l" r="r" t="t"/>
              <a:pathLst>
                <a:path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fmla="val 100000" name="adj"/>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b="b" l="l" r="r" t="t"/>
              <a:pathLst>
                <a:path h="6866467" w="2858013">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b="b" l="l" r="r" t="t"/>
              <a:pathLst>
                <a:path h="6858000" w="1290094">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b="b" l="l" r="r" t="t"/>
              <a:pathLst>
                <a:path h="6858000" w="1249825">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fmla="val 100000" name="adj"/>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fmla="val 100000" name="adj"/>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numCol="1">
            <a:noAutofit/>
          </a:bodyPr>
          <a:lstStyle>
            <a:lvl1pPr algn="r">
              <a:defRPr sz="5400">
                <a:solidFill>
                  <a:schemeClr val="accent1">
                    <a:lumMod val="75000"/>
                  </a:schemeClr>
                </a:solidFill>
              </a:defRPr>
            </a:lvl1pPr>
          </a:lstStyle>
          <a:p>
            <a:r>
              <a:rPr altLang="pt-BR" lang="pt-BR"/>
              <a:t>Clique para editar o título mestre</a:t>
            </a:r>
            <a:endParaRPr dirty="0" lang="en-US"/>
          </a:p>
        </p:txBody>
      </p:sp>
      <p:sp>
        <p:nvSpPr>
          <p:cNvPr id="3" name="Subtitle 2"/>
          <p:cNvSpPr>
            <a:spLocks noGrp="1"/>
          </p:cNvSpPr>
          <p:nvPr>
            <p:ph idx="1" type="subTitle"/>
          </p:nvPr>
        </p:nvSpPr>
        <p:spPr>
          <a:xfrm>
            <a:off x="1507067" y="4050833"/>
            <a:ext cx="7766936" cy="1096899"/>
          </a:xfrm>
        </p:spPr>
        <p:txBody>
          <a:bodyPr anchor="t" numCol="1"/>
          <a:lstStyle>
            <a:lvl1pPr algn="r" indent="0" marL="0">
              <a:buNone/>
              <a:defRPr>
                <a:solidFill>
                  <a:schemeClr val="tx1">
                    <a:lumMod val="50000"/>
                    <a:lumOff val="50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altLang="pt-BR" lang="pt-BR"/>
              <a:t>Clique para editar o estilo do subtítulo mestre</a:t>
            </a:r>
            <a:endParaRPr dirty="0" lang="en-US"/>
          </a:p>
        </p:txBody>
      </p:sp>
      <p:sp>
        <p:nvSpPr>
          <p:cNvPr id="4" name="Date Placeholder 3"/>
          <p:cNvSpPr>
            <a:spLocks noGrp="1"/>
          </p:cNvSpPr>
          <p:nvPr>
            <p:ph idx="10" sz="half" type="dt"/>
          </p:nvPr>
        </p:nvSpPr>
        <p:spPr/>
        <p:txBody>
          <a:bodyPr numCol="1"/>
          <a:lstStyle/>
          <a:p>
            <a:fld id="{B61BEF0D-F0BB-DE4B-95CE-6DB70DBA9567}" type="datetimeFigureOut">
              <a:rPr dirty="0" lang="en-US"/>
              <a:pPr/>
              <a:t>2/12/2023</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dirty="0" lang="en-US"/>
              <a:pPr/>
              <a:t>‹nº›</a:t>
            </a:fld>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numCol="1">
            <a:normAutofit/>
          </a:bodyPr>
          <a:lstStyle>
            <a:lvl1pPr algn="l">
              <a:defRPr b="0" cap="none" sz="4400"/>
            </a:lvl1pPr>
          </a:lstStyle>
          <a:p>
            <a:r>
              <a:rPr altLang="pt-BR" lang="pt-BR"/>
              <a:t>Clique para editar o título mestre</a:t>
            </a:r>
            <a:endParaRPr dirty="0" lang="en-US"/>
          </a:p>
        </p:txBody>
      </p:sp>
      <p:sp>
        <p:nvSpPr>
          <p:cNvPr id="3" name="Text Placeholder 2"/>
          <p:cNvSpPr>
            <a:spLocks noGrp="1"/>
          </p:cNvSpPr>
          <p:nvPr>
            <p:ph idx="1" type="body"/>
          </p:nvPr>
        </p:nvSpPr>
        <p:spPr>
          <a:xfrm>
            <a:off x="677335" y="4470400"/>
            <a:ext cx="8596668" cy="1570962"/>
          </a:xfrm>
        </p:spPr>
        <p:txBody>
          <a:bodyPr anchor="ctr" numCol="1">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altLang="pt-BR" lang="pt-BR"/>
              <a:t>Clique para editar o texto mestre</a:t>
            </a:r>
          </a:p>
        </p:txBody>
      </p:sp>
      <p:sp>
        <p:nvSpPr>
          <p:cNvPr id="4" name="Date Placeholder 3"/>
          <p:cNvSpPr>
            <a:spLocks noGrp="1"/>
          </p:cNvSpPr>
          <p:nvPr>
            <p:ph idx="10" sz="half" type="dt"/>
          </p:nvPr>
        </p:nvSpPr>
        <p:spPr/>
        <p:txBody>
          <a:bodyPr numCol="1"/>
          <a:lstStyle/>
          <a:p>
            <a:fld id="{B61BEF0D-F0BB-DE4B-95CE-6DB70DBA9567}" type="datetimeFigureOut">
              <a:rPr dirty="0" lang="en-US"/>
              <a:pPr/>
              <a:t>2/12/2023</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dirty="0" lang="en-US"/>
              <a:pPr/>
              <a:t>‹nº›</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numCol="1">
            <a:normAutofit/>
          </a:bodyPr>
          <a:lstStyle>
            <a:lvl1pPr algn="l">
              <a:defRPr b="0" cap="none" sz="4400"/>
            </a:lvl1pPr>
          </a:lstStyle>
          <a:p>
            <a:r>
              <a:rPr altLang="pt-BR" lang="pt-BR"/>
              <a:t>Clique para editar o título mestre</a:t>
            </a:r>
            <a:endParaRPr dirty="0" lang="en-US"/>
          </a:p>
        </p:txBody>
      </p:sp>
      <p:sp>
        <p:nvSpPr>
          <p:cNvPr id="23" name="Text Placeholder 9"/>
          <p:cNvSpPr>
            <a:spLocks noGrp="1"/>
          </p:cNvSpPr>
          <p:nvPr>
            <p:ph idx="13" sz="quarter" type="body"/>
          </p:nvPr>
        </p:nvSpPr>
        <p:spPr>
          <a:xfrm>
            <a:off x="1366139" y="3632200"/>
            <a:ext cx="7224524" cy="381000"/>
          </a:xfrm>
        </p:spPr>
        <p:txBody>
          <a:bodyPr anchor="ctr" numCol="1">
            <a:noAutofit/>
          </a:bodyPr>
          <a:lstStyle>
            <a:lvl1pPr indent="0" marL="0">
              <a:buFontTx/>
              <a:buNone/>
              <a:defRPr sz="1600">
                <a:solidFill>
                  <a:schemeClr val="tx1">
                    <a:lumMod val="50000"/>
                    <a:lumOff val="50000"/>
                  </a:schemeClr>
                </a:solidFill>
              </a:defRPr>
            </a:lvl1pPr>
            <a:lvl2pPr indent="0" marL="457200">
              <a:buFontTx/>
              <a:buNone/>
              <a:defRPr/>
            </a:lvl2pPr>
            <a:lvl3pPr indent="0" marL="914400">
              <a:buFontTx/>
              <a:buNone/>
              <a:defRPr/>
            </a:lvl3pPr>
            <a:lvl4pPr indent="0" marL="1371600">
              <a:buFontTx/>
              <a:buNone/>
              <a:defRPr/>
            </a:lvl4pPr>
            <a:lvl5pPr indent="0" marL="1828800">
              <a:buFontTx/>
              <a:buNone/>
              <a:defRPr/>
            </a:lvl5pPr>
          </a:lstStyle>
          <a:p>
            <a:pPr lvl="0"/>
            <a:r>
              <a:rPr altLang="pt-BR" lang="pt-BR"/>
              <a:t>Clique para editar o texto mestre</a:t>
            </a:r>
          </a:p>
        </p:txBody>
      </p:sp>
      <p:sp>
        <p:nvSpPr>
          <p:cNvPr id="3" name="Text Placeholder 2"/>
          <p:cNvSpPr>
            <a:spLocks noGrp="1"/>
          </p:cNvSpPr>
          <p:nvPr>
            <p:ph idx="1" type="body"/>
          </p:nvPr>
        </p:nvSpPr>
        <p:spPr>
          <a:xfrm>
            <a:off x="677335" y="4470400"/>
            <a:ext cx="8596668" cy="1570962"/>
          </a:xfrm>
        </p:spPr>
        <p:txBody>
          <a:bodyPr anchor="ctr" numCol="1">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altLang="pt-BR" lang="pt-BR"/>
              <a:t>Clique para editar o texto mestre</a:t>
            </a:r>
          </a:p>
        </p:txBody>
      </p:sp>
      <p:sp>
        <p:nvSpPr>
          <p:cNvPr id="4" name="Date Placeholder 3"/>
          <p:cNvSpPr>
            <a:spLocks noGrp="1"/>
          </p:cNvSpPr>
          <p:nvPr>
            <p:ph idx="10" sz="half" type="dt"/>
          </p:nvPr>
        </p:nvSpPr>
        <p:spPr/>
        <p:txBody>
          <a:bodyPr numCol="1"/>
          <a:lstStyle/>
          <a:p>
            <a:fld id="{B61BEF0D-F0BB-DE4B-95CE-6DB70DBA9567}" type="datetimeFigureOut">
              <a:rPr dirty="0" lang="en-US"/>
              <a:pPr/>
              <a:t>2/12/2023</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dirty="0" lang="en-US"/>
              <a:pPr/>
              <a:t>‹nº›</a:t>
            </a:fld>
            <a:endParaRPr dirty="0" lang="en-US"/>
          </a:p>
        </p:txBody>
      </p:sp>
      <p:sp>
        <p:nvSpPr>
          <p:cNvPr id="24" name="TextBox 23"/>
          <p:cNvSpPr txBox="1"/>
          <p:nvPr/>
        </p:nvSpPr>
        <p:spPr>
          <a:xfrm>
            <a:off x="541870" y="790378"/>
            <a:ext cx="609600" cy="584776"/>
          </a:xfrm>
          <a:prstGeom prst="rect">
            <a:avLst/>
          </a:prstGeom>
        </p:spPr>
        <p:txBody>
          <a:bodyPr anchor="ctr" bIns="45720" lIns="91440" numCol="1" rIns="91440" rtlCol="0" tIns="45720" vert="horz">
            <a:noAutofit/>
          </a:bodyPr>
          <a:lstStyle/>
          <a:p>
            <a:pPr lvl="0"/>
            <a:r>
              <a:rPr baseline="0" dirty="0" lang="en-US" sz="8000">
                <a:ln cmpd="sng" w="3175">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anchor="ctr" bIns="45720" lIns="91440" numCol="1" rIns="91440" rtlCol="0" tIns="45720" vert="horz">
            <a:noAutofit/>
          </a:bodyPr>
          <a:lstStyle/>
          <a:p>
            <a:pPr lvl="0"/>
            <a:r>
              <a:rPr baseline="0" dirty="0" lang="en-US" sz="8000">
                <a:ln cmpd="sng" w="3175">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numCol="1">
            <a:normAutofit/>
          </a:bodyPr>
          <a:lstStyle>
            <a:lvl1pPr algn="l">
              <a:defRPr b="0" cap="none" sz="4400"/>
            </a:lvl1pPr>
          </a:lstStyle>
          <a:p>
            <a:r>
              <a:rPr altLang="pt-BR" lang="pt-BR"/>
              <a:t>Clique para editar o título mestre</a:t>
            </a:r>
            <a:endParaRPr dirty="0" lang="en-US"/>
          </a:p>
        </p:txBody>
      </p:sp>
      <p:sp>
        <p:nvSpPr>
          <p:cNvPr id="3" name="Text Placeholder 2"/>
          <p:cNvSpPr>
            <a:spLocks noGrp="1"/>
          </p:cNvSpPr>
          <p:nvPr>
            <p:ph idx="1" type="body"/>
          </p:nvPr>
        </p:nvSpPr>
        <p:spPr>
          <a:xfrm>
            <a:off x="677335" y="4527448"/>
            <a:ext cx="8596668" cy="1513914"/>
          </a:xfrm>
        </p:spPr>
        <p:txBody>
          <a:bodyPr anchor="t" numCol="1">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altLang="pt-BR" lang="pt-BR"/>
              <a:t>Clique para editar o texto mestre</a:t>
            </a:r>
          </a:p>
        </p:txBody>
      </p:sp>
      <p:sp>
        <p:nvSpPr>
          <p:cNvPr id="4" name="Date Placeholder 3"/>
          <p:cNvSpPr>
            <a:spLocks noGrp="1"/>
          </p:cNvSpPr>
          <p:nvPr>
            <p:ph idx="10" sz="half" type="dt"/>
          </p:nvPr>
        </p:nvSpPr>
        <p:spPr/>
        <p:txBody>
          <a:bodyPr numCol="1"/>
          <a:lstStyle/>
          <a:p>
            <a:fld id="{B61BEF0D-F0BB-DE4B-95CE-6DB70DBA9567}" type="datetimeFigureOut">
              <a:rPr dirty="0" lang="en-US"/>
              <a:pPr/>
              <a:t>2/12/2023</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dirty="0" lang="en-US"/>
              <a:pPr/>
              <a:t>‹nº›</a:t>
            </a:fld>
            <a:endParaRPr dirty="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numCol="1">
            <a:normAutofit/>
          </a:bodyPr>
          <a:lstStyle>
            <a:lvl1pPr algn="l">
              <a:defRPr b="0" cap="none" sz="4400"/>
            </a:lvl1pPr>
          </a:lstStyle>
          <a:p>
            <a:r>
              <a:rPr altLang="pt-BR" lang="pt-BR"/>
              <a:t>Clique para editar o título mestre</a:t>
            </a:r>
            <a:endParaRPr dirty="0" lang="en-US"/>
          </a:p>
        </p:txBody>
      </p:sp>
      <p:sp>
        <p:nvSpPr>
          <p:cNvPr id="23" name="Text Placeholder 9"/>
          <p:cNvSpPr>
            <a:spLocks noGrp="1"/>
          </p:cNvSpPr>
          <p:nvPr>
            <p:ph idx="13" sz="quarter" type="body"/>
          </p:nvPr>
        </p:nvSpPr>
        <p:spPr>
          <a:xfrm>
            <a:off x="677332" y="4013200"/>
            <a:ext cx="8596669" cy="514248"/>
          </a:xfrm>
        </p:spPr>
        <p:txBody>
          <a:bodyPr anchor="b" numCol="1">
            <a:noAutofit/>
          </a:bodyPr>
          <a:lstStyle>
            <a:lvl1pPr indent="0" marL="0">
              <a:buFontTx/>
              <a:buNone/>
              <a:defRPr sz="2400">
                <a:solidFill>
                  <a:schemeClr val="tx1">
                    <a:lumMod val="75000"/>
                    <a:lumOff val="25000"/>
                  </a:schemeClr>
                </a:solidFill>
              </a:defRPr>
            </a:lvl1pPr>
            <a:lvl2pPr indent="0" marL="457200">
              <a:buFontTx/>
              <a:buNone/>
              <a:defRPr/>
            </a:lvl2pPr>
            <a:lvl3pPr indent="0" marL="914400">
              <a:buFontTx/>
              <a:buNone/>
              <a:defRPr/>
            </a:lvl3pPr>
            <a:lvl4pPr indent="0" marL="1371600">
              <a:buFontTx/>
              <a:buNone/>
              <a:defRPr/>
            </a:lvl4pPr>
            <a:lvl5pPr indent="0" marL="1828800">
              <a:buFontTx/>
              <a:buNone/>
              <a:defRPr/>
            </a:lvl5pPr>
          </a:lstStyle>
          <a:p>
            <a:pPr lvl="0"/>
            <a:r>
              <a:rPr altLang="pt-BR" lang="pt-BR"/>
              <a:t>Clique para editar o texto mestre</a:t>
            </a:r>
          </a:p>
        </p:txBody>
      </p:sp>
      <p:sp>
        <p:nvSpPr>
          <p:cNvPr id="3" name="Text Placeholder 2"/>
          <p:cNvSpPr>
            <a:spLocks noGrp="1"/>
          </p:cNvSpPr>
          <p:nvPr>
            <p:ph idx="1" type="body"/>
          </p:nvPr>
        </p:nvSpPr>
        <p:spPr>
          <a:xfrm>
            <a:off x="677335" y="4527448"/>
            <a:ext cx="8596668" cy="1513914"/>
          </a:xfrm>
        </p:spPr>
        <p:txBody>
          <a:bodyPr anchor="t" numCol="1">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altLang="pt-BR" lang="pt-BR"/>
              <a:t>Clique para editar o texto mestre</a:t>
            </a:r>
          </a:p>
        </p:txBody>
      </p:sp>
      <p:sp>
        <p:nvSpPr>
          <p:cNvPr id="4" name="Date Placeholder 3"/>
          <p:cNvSpPr>
            <a:spLocks noGrp="1"/>
          </p:cNvSpPr>
          <p:nvPr>
            <p:ph idx="10" sz="half" type="dt"/>
          </p:nvPr>
        </p:nvSpPr>
        <p:spPr/>
        <p:txBody>
          <a:bodyPr numCol="1"/>
          <a:lstStyle/>
          <a:p>
            <a:fld id="{B61BEF0D-F0BB-DE4B-95CE-6DB70DBA9567}" type="datetimeFigureOut">
              <a:rPr dirty="0" lang="en-US"/>
              <a:pPr/>
              <a:t>2/12/2023</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dirty="0" lang="en-US"/>
              <a:pPr/>
              <a:t>‹nº›</a:t>
            </a:fld>
            <a:endParaRPr dirty="0" lang="en-US"/>
          </a:p>
        </p:txBody>
      </p:sp>
      <p:sp>
        <p:nvSpPr>
          <p:cNvPr id="24" name="TextBox 23"/>
          <p:cNvSpPr txBox="1"/>
          <p:nvPr/>
        </p:nvSpPr>
        <p:spPr>
          <a:xfrm>
            <a:off x="541870" y="790378"/>
            <a:ext cx="609600" cy="584776"/>
          </a:xfrm>
          <a:prstGeom prst="rect">
            <a:avLst/>
          </a:prstGeom>
        </p:spPr>
        <p:txBody>
          <a:bodyPr anchor="ctr" bIns="45720" lIns="91440" numCol="1" rIns="91440" rtlCol="0" tIns="45720" vert="horz">
            <a:noAutofit/>
          </a:bodyPr>
          <a:lstStyle/>
          <a:p>
            <a:pPr lvl="0"/>
            <a:r>
              <a:rPr baseline="0" dirty="0" lang="en-US" sz="8000">
                <a:ln cmpd="sng" w="3175">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anchor="ctr" bIns="45720" lIns="91440" numCol="1" rIns="91440" rtlCol="0" tIns="45720" vert="horz">
            <a:noAutofit/>
          </a:bodyPr>
          <a:lstStyle/>
          <a:p>
            <a:pPr lvl="0"/>
            <a:r>
              <a:rPr baseline="0" dirty="0" lang="en-US" sz="8000">
                <a:ln cmpd="sng" w="3175">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numCol="1">
            <a:normAutofit/>
          </a:bodyPr>
          <a:lstStyle>
            <a:lvl1pPr algn="l">
              <a:defRPr b="0" cap="none" sz="4400"/>
            </a:lvl1pPr>
          </a:lstStyle>
          <a:p>
            <a:r>
              <a:rPr altLang="pt-BR" lang="pt-BR"/>
              <a:t>Clique para editar o título mestre</a:t>
            </a:r>
            <a:endParaRPr dirty="0" lang="en-US"/>
          </a:p>
        </p:txBody>
      </p:sp>
      <p:sp>
        <p:nvSpPr>
          <p:cNvPr id="23" name="Text Placeholder 9"/>
          <p:cNvSpPr>
            <a:spLocks noGrp="1"/>
          </p:cNvSpPr>
          <p:nvPr>
            <p:ph idx="13" sz="quarter" type="body"/>
          </p:nvPr>
        </p:nvSpPr>
        <p:spPr>
          <a:xfrm>
            <a:off x="677332" y="4013200"/>
            <a:ext cx="8596669" cy="514248"/>
          </a:xfrm>
        </p:spPr>
        <p:txBody>
          <a:bodyPr anchor="b" numCol="1">
            <a:noAutofit/>
          </a:bodyPr>
          <a:lstStyle>
            <a:lvl1pPr indent="0" marL="0">
              <a:buFontTx/>
              <a:buNone/>
              <a:defRPr sz="2400">
                <a:solidFill>
                  <a:schemeClr val="accent1"/>
                </a:solidFill>
              </a:defRPr>
            </a:lvl1pPr>
            <a:lvl2pPr indent="0" marL="457200">
              <a:buFontTx/>
              <a:buNone/>
              <a:defRPr/>
            </a:lvl2pPr>
            <a:lvl3pPr indent="0" marL="914400">
              <a:buFontTx/>
              <a:buNone/>
              <a:defRPr/>
            </a:lvl3pPr>
            <a:lvl4pPr indent="0" marL="1371600">
              <a:buFontTx/>
              <a:buNone/>
              <a:defRPr/>
            </a:lvl4pPr>
            <a:lvl5pPr indent="0" marL="1828800">
              <a:buFontTx/>
              <a:buNone/>
              <a:defRPr/>
            </a:lvl5pPr>
          </a:lstStyle>
          <a:p>
            <a:pPr lvl="0"/>
            <a:r>
              <a:rPr altLang="pt-BR" lang="pt-BR"/>
              <a:t>Clique para editar o texto mestre</a:t>
            </a:r>
          </a:p>
        </p:txBody>
      </p:sp>
      <p:sp>
        <p:nvSpPr>
          <p:cNvPr id="3" name="Text Placeholder 2"/>
          <p:cNvSpPr>
            <a:spLocks noGrp="1"/>
          </p:cNvSpPr>
          <p:nvPr>
            <p:ph idx="1" type="body"/>
          </p:nvPr>
        </p:nvSpPr>
        <p:spPr>
          <a:xfrm>
            <a:off x="677335" y="4527448"/>
            <a:ext cx="8596668" cy="1513914"/>
          </a:xfrm>
        </p:spPr>
        <p:txBody>
          <a:bodyPr anchor="t" numCol="1">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altLang="pt-BR" lang="pt-BR"/>
              <a:t>Clique para editar o texto mestre</a:t>
            </a:r>
          </a:p>
        </p:txBody>
      </p:sp>
      <p:sp>
        <p:nvSpPr>
          <p:cNvPr id="4" name="Date Placeholder 3"/>
          <p:cNvSpPr>
            <a:spLocks noGrp="1"/>
          </p:cNvSpPr>
          <p:nvPr>
            <p:ph idx="10" sz="half" type="dt"/>
          </p:nvPr>
        </p:nvSpPr>
        <p:spPr/>
        <p:txBody>
          <a:bodyPr numCol="1"/>
          <a:lstStyle/>
          <a:p>
            <a:fld id="{B61BEF0D-F0BB-DE4B-95CE-6DB70DBA9567}" type="datetimeFigureOut">
              <a:rPr dirty="0" lang="en-US"/>
              <a:pPr/>
              <a:t>2/12/2023</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dirty="0" lang="en-US"/>
              <a:pPr/>
              <a:t>‹nº›</a:t>
            </a:fld>
            <a:endParaRPr dirty="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vertTx">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pt-BR" lang="pt-BR"/>
              <a:t>Clique para editar o título mestre</a:t>
            </a:r>
            <a:endParaRPr dirty="0" lang="en-US"/>
          </a:p>
        </p:txBody>
      </p:sp>
      <p:sp>
        <p:nvSpPr>
          <p:cNvPr id="3" name="Vertical Text Placeholder 2"/>
          <p:cNvSpPr>
            <a:spLocks noGrp="1"/>
          </p:cNvSpPr>
          <p:nvPr>
            <p:ph idx="1" orient="vert" type="body"/>
          </p:nvPr>
        </p:nvSpPr>
        <p:spPr/>
        <p:txBody>
          <a:bodyPr numCol="1" vert="eaVert"/>
          <a:lstStyle/>
          <a:p>
            <a:pPr lvl="0"/>
            <a:r>
              <a:rPr altLang="pt-BR" lang="pt-BR"/>
              <a:t>Clique para editar o texto mestre</a:t>
            </a:r>
          </a:p>
          <a:p>
            <a:pPr lvl="1"/>
            <a:r>
              <a:rPr altLang="pt-BR" lang="pt-BR"/>
              <a:t>Segundo nível</a:t>
            </a:r>
          </a:p>
          <a:p>
            <a:pPr lvl="2"/>
            <a:r>
              <a:rPr altLang="pt-BR" lang="pt-BR"/>
              <a:t>Terceiro nível</a:t>
            </a:r>
          </a:p>
          <a:p>
            <a:pPr lvl="3"/>
            <a:r>
              <a:rPr altLang="pt-BR" lang="pt-BR"/>
              <a:t>Quarto nível</a:t>
            </a:r>
          </a:p>
          <a:p>
            <a:pPr lvl="4"/>
            <a:r>
              <a:rPr altLang="pt-BR" lang="pt-BR"/>
              <a:t>Quinto nível</a:t>
            </a:r>
            <a:endParaRPr dirty="0" lang="en-US"/>
          </a:p>
        </p:txBody>
      </p:sp>
      <p:sp>
        <p:nvSpPr>
          <p:cNvPr id="4" name="Date Placeholder 3"/>
          <p:cNvSpPr>
            <a:spLocks noGrp="1"/>
          </p:cNvSpPr>
          <p:nvPr>
            <p:ph idx="10" sz="half" type="dt"/>
          </p:nvPr>
        </p:nvSpPr>
        <p:spPr/>
        <p:txBody>
          <a:bodyPr numCol="1"/>
          <a:lstStyle/>
          <a:p>
            <a:fld id="{55C6B4A9-1611-4792-9094-5F34BCA07E0B}" type="datetimeFigureOut">
              <a:rPr dirty="0" lang="en-US"/>
              <a:t>2/12/2023</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89333C77-0158-454C-844F-B7AB9BD7DAD4}" type="slidenum">
              <a:rPr dirty="0" lang="en-US"/>
              <a:t>‹nº›</a:t>
            </a:fld>
            <a:endParaRPr dirty="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itleAndTx">
  <p:cSld name="Título e texto verticais">
    <p:spTree>
      <p:nvGrpSpPr>
        <p:cNvPr id="1" name=""/>
        <p:cNvGrpSpPr/>
        <p:nvPr/>
      </p:nvGrpSpPr>
      <p:grpSpPr>
        <a:xfrm>
          <a:off x="0" y="0"/>
          <a:ext cx="0" cy="0"/>
          <a:chOff x="0" y="0"/>
          <a:chExt cx="0" cy="0"/>
        </a:xfrm>
      </p:grpSpPr>
      <p:sp>
        <p:nvSpPr>
          <p:cNvPr id="2" name="Vertical Title 1"/>
          <p:cNvSpPr>
            <a:spLocks noGrp="1"/>
          </p:cNvSpPr>
          <p:nvPr>
            <p:ph orient="vert" type="title"/>
          </p:nvPr>
        </p:nvSpPr>
        <p:spPr>
          <a:xfrm>
            <a:off x="7967673" y="609599"/>
            <a:ext cx="1304743" cy="5251451"/>
          </a:xfrm>
        </p:spPr>
        <p:txBody>
          <a:bodyPr anchor="ctr" numCol="1" vert="eaVert"/>
          <a:lstStyle/>
          <a:p>
            <a:r>
              <a:rPr altLang="pt-BR" lang="pt-BR"/>
              <a:t>Clique para editar o título mestre</a:t>
            </a:r>
            <a:endParaRPr dirty="0" lang="en-US"/>
          </a:p>
        </p:txBody>
      </p:sp>
      <p:sp>
        <p:nvSpPr>
          <p:cNvPr id="3" name="Vertical Text Placeholder 2"/>
          <p:cNvSpPr>
            <a:spLocks noGrp="1"/>
          </p:cNvSpPr>
          <p:nvPr>
            <p:ph idx="1" orient="vert" type="body"/>
          </p:nvPr>
        </p:nvSpPr>
        <p:spPr>
          <a:xfrm>
            <a:off x="677335" y="609600"/>
            <a:ext cx="7060150" cy="5251450"/>
          </a:xfrm>
        </p:spPr>
        <p:txBody>
          <a:bodyPr numCol="1" vert="eaVert"/>
          <a:lstStyle/>
          <a:p>
            <a:pPr lvl="0"/>
            <a:r>
              <a:rPr altLang="pt-BR" lang="pt-BR"/>
              <a:t>Clique para editar o texto mestre</a:t>
            </a:r>
          </a:p>
          <a:p>
            <a:pPr lvl="1"/>
            <a:r>
              <a:rPr altLang="pt-BR" lang="pt-BR"/>
              <a:t>Segundo nível</a:t>
            </a:r>
          </a:p>
          <a:p>
            <a:pPr lvl="2"/>
            <a:r>
              <a:rPr altLang="pt-BR" lang="pt-BR"/>
              <a:t>Terceiro nível</a:t>
            </a:r>
          </a:p>
          <a:p>
            <a:pPr lvl="3"/>
            <a:r>
              <a:rPr altLang="pt-BR" lang="pt-BR"/>
              <a:t>Quarto nível</a:t>
            </a:r>
          </a:p>
          <a:p>
            <a:pPr lvl="4"/>
            <a:r>
              <a:rPr altLang="pt-BR" lang="pt-BR"/>
              <a:t>Quinto nível</a:t>
            </a:r>
            <a:endParaRPr dirty="0" lang="en-US"/>
          </a:p>
        </p:txBody>
      </p:sp>
      <p:sp>
        <p:nvSpPr>
          <p:cNvPr id="4" name="Date Placeholder 3"/>
          <p:cNvSpPr>
            <a:spLocks noGrp="1"/>
          </p:cNvSpPr>
          <p:nvPr>
            <p:ph idx="10" sz="half" type="dt"/>
          </p:nvPr>
        </p:nvSpPr>
        <p:spPr/>
        <p:txBody>
          <a:bodyPr numCol="1"/>
          <a:lstStyle/>
          <a:p>
            <a:fld id="{B61BEF0D-F0BB-DE4B-95CE-6DB70DBA9567}" type="datetimeFigureOut">
              <a:rPr dirty="0" lang="en-US"/>
              <a:pPr/>
              <a:t>2/12/2023</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dirty="0" lang="en-US"/>
              <a:pPr/>
              <a:t>‹nº›</a:t>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pt-BR" lang="pt-BR"/>
              <a:t>Clique para editar o título mestre</a:t>
            </a:r>
            <a:endParaRPr dirty="0" lang="en-US"/>
          </a:p>
        </p:txBody>
      </p:sp>
      <p:sp>
        <p:nvSpPr>
          <p:cNvPr id="3" name="Content Placeholder 2"/>
          <p:cNvSpPr>
            <a:spLocks noGrp="1"/>
          </p:cNvSpPr>
          <p:nvPr>
            <p:ph idx="1"/>
          </p:nvPr>
        </p:nvSpPr>
        <p:spPr/>
        <p:txBody>
          <a:bodyPr numCol="1"/>
          <a:lstStyle/>
          <a:p>
            <a:pPr lvl="0"/>
            <a:r>
              <a:rPr altLang="pt-BR" lang="pt-BR"/>
              <a:t>Clique para editar o texto mestre</a:t>
            </a:r>
          </a:p>
          <a:p>
            <a:pPr lvl="1"/>
            <a:r>
              <a:rPr altLang="pt-BR" lang="pt-BR"/>
              <a:t>Segundo nível</a:t>
            </a:r>
          </a:p>
          <a:p>
            <a:pPr lvl="2"/>
            <a:r>
              <a:rPr altLang="pt-BR" lang="pt-BR"/>
              <a:t>Terceiro nível</a:t>
            </a:r>
          </a:p>
          <a:p>
            <a:pPr lvl="3"/>
            <a:r>
              <a:rPr altLang="pt-BR" lang="pt-BR"/>
              <a:t>Quarto nível</a:t>
            </a:r>
          </a:p>
          <a:p>
            <a:pPr lvl="4"/>
            <a:r>
              <a:rPr altLang="pt-BR" lang="pt-BR"/>
              <a:t>Quinto nível</a:t>
            </a:r>
            <a:endParaRPr dirty="0" lang="en-US"/>
          </a:p>
        </p:txBody>
      </p:sp>
      <p:sp>
        <p:nvSpPr>
          <p:cNvPr id="4" name="Date Placeholder 3"/>
          <p:cNvSpPr>
            <a:spLocks noGrp="1"/>
          </p:cNvSpPr>
          <p:nvPr>
            <p:ph idx="10" sz="half" type="dt"/>
          </p:nvPr>
        </p:nvSpPr>
        <p:spPr/>
        <p:txBody>
          <a:bodyPr numCol="1"/>
          <a:lstStyle/>
          <a:p>
            <a:fld id="{42A54C80-263E-416B-A8E0-580EDEADCBDC}" type="datetimeFigureOut">
              <a:rPr dirty="0" lang="en-US"/>
              <a:t>2/12/2023</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519954A3-9DFD-4C44-94BA-B95130A3BA1C}" type="slidenum">
              <a:rPr dirty="0" lang="en-US"/>
              <a:t>‹nº›</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numCol="1"/>
          <a:lstStyle>
            <a:lvl1pPr algn="l">
              <a:defRPr b="0" cap="none" sz="4000"/>
            </a:lvl1pPr>
          </a:lstStyle>
          <a:p>
            <a:r>
              <a:rPr altLang="pt-BR" lang="pt-BR"/>
              <a:t>Clique para editar o título mestre</a:t>
            </a:r>
            <a:endParaRPr dirty="0" lang="en-US"/>
          </a:p>
        </p:txBody>
      </p:sp>
      <p:sp>
        <p:nvSpPr>
          <p:cNvPr id="3" name="Text Placeholder 2"/>
          <p:cNvSpPr>
            <a:spLocks noGrp="1"/>
          </p:cNvSpPr>
          <p:nvPr>
            <p:ph idx="1" type="body"/>
          </p:nvPr>
        </p:nvSpPr>
        <p:spPr>
          <a:xfrm>
            <a:off x="677335" y="4527448"/>
            <a:ext cx="8596668" cy="860400"/>
          </a:xfrm>
        </p:spPr>
        <p:txBody>
          <a:bodyPr anchor="t" numCol="1"/>
          <a:lstStyle>
            <a:lvl1pPr algn="l" indent="0" marL="0">
              <a:buNone/>
              <a:defRPr sz="20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altLang="pt-BR" lang="pt-BR"/>
              <a:t>Clique para editar o texto mestre</a:t>
            </a:r>
          </a:p>
        </p:txBody>
      </p:sp>
      <p:sp>
        <p:nvSpPr>
          <p:cNvPr id="4" name="Date Placeholder 3"/>
          <p:cNvSpPr>
            <a:spLocks noGrp="1"/>
          </p:cNvSpPr>
          <p:nvPr>
            <p:ph idx="10" sz="half" type="dt"/>
          </p:nvPr>
        </p:nvSpPr>
        <p:spPr/>
        <p:txBody>
          <a:bodyPr numCol="1"/>
          <a:lstStyle/>
          <a:p>
            <a:fld id="{B61BEF0D-F0BB-DE4B-95CE-6DB70DBA9567}" type="datetimeFigureOut">
              <a:rPr dirty="0" lang="en-US"/>
              <a:pPr/>
              <a:t>2/12/2023</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dirty="0" lang="en-US"/>
              <a:pPr/>
              <a:t>‹nº›</a:t>
            </a:fld>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pt-BR" lang="pt-BR"/>
              <a:t>Clique para editar o título mestre</a:t>
            </a:r>
            <a:endParaRPr dirty="0" lang="en-US"/>
          </a:p>
        </p:txBody>
      </p:sp>
      <p:sp>
        <p:nvSpPr>
          <p:cNvPr id="3" name="Content Placeholder 2"/>
          <p:cNvSpPr>
            <a:spLocks noGrp="1"/>
          </p:cNvSpPr>
          <p:nvPr>
            <p:ph idx="1" sz="half"/>
          </p:nvPr>
        </p:nvSpPr>
        <p:spPr>
          <a:xfrm>
            <a:off x="677334" y="2160589"/>
            <a:ext cx="4184035" cy="3880772"/>
          </a:xfrm>
        </p:spPr>
        <p:txBody>
          <a:bodyPr numCol="1"/>
          <a:lstStyle/>
          <a:p>
            <a:pPr lvl="0"/>
            <a:r>
              <a:rPr altLang="pt-BR" lang="pt-BR"/>
              <a:t>Clique para editar o texto mestre</a:t>
            </a:r>
          </a:p>
          <a:p>
            <a:pPr lvl="1"/>
            <a:r>
              <a:rPr altLang="pt-BR" lang="pt-BR"/>
              <a:t>Segundo nível</a:t>
            </a:r>
          </a:p>
          <a:p>
            <a:pPr lvl="2"/>
            <a:r>
              <a:rPr altLang="pt-BR" lang="pt-BR"/>
              <a:t>Terceiro nível</a:t>
            </a:r>
          </a:p>
          <a:p>
            <a:pPr lvl="3"/>
            <a:r>
              <a:rPr altLang="pt-BR" lang="pt-BR"/>
              <a:t>Quarto nível</a:t>
            </a:r>
          </a:p>
          <a:p>
            <a:pPr lvl="4"/>
            <a:r>
              <a:rPr altLang="pt-BR" lang="pt-BR"/>
              <a:t>Quinto nível</a:t>
            </a:r>
            <a:endParaRPr dirty="0" lang="en-US"/>
          </a:p>
        </p:txBody>
      </p:sp>
      <p:sp>
        <p:nvSpPr>
          <p:cNvPr id="4" name="Content Placeholder 3"/>
          <p:cNvSpPr>
            <a:spLocks noGrp="1"/>
          </p:cNvSpPr>
          <p:nvPr>
            <p:ph idx="2" sz="half"/>
          </p:nvPr>
        </p:nvSpPr>
        <p:spPr>
          <a:xfrm>
            <a:off x="5089970" y="2160589"/>
            <a:ext cx="4184034" cy="3880773"/>
          </a:xfrm>
        </p:spPr>
        <p:txBody>
          <a:bodyPr numCol="1"/>
          <a:lstStyle/>
          <a:p>
            <a:pPr lvl="0"/>
            <a:r>
              <a:rPr altLang="pt-BR" lang="pt-BR"/>
              <a:t>Clique para editar o texto mestre</a:t>
            </a:r>
          </a:p>
          <a:p>
            <a:pPr lvl="1"/>
            <a:r>
              <a:rPr altLang="pt-BR" lang="pt-BR"/>
              <a:t>Segundo nível</a:t>
            </a:r>
          </a:p>
          <a:p>
            <a:pPr lvl="2"/>
            <a:r>
              <a:rPr altLang="pt-BR" lang="pt-BR"/>
              <a:t>Terceiro nível</a:t>
            </a:r>
          </a:p>
          <a:p>
            <a:pPr lvl="3"/>
            <a:r>
              <a:rPr altLang="pt-BR" lang="pt-BR"/>
              <a:t>Quarto nível</a:t>
            </a:r>
          </a:p>
          <a:p>
            <a:pPr lvl="4"/>
            <a:r>
              <a:rPr altLang="pt-BR" lang="pt-BR"/>
              <a:t>Quinto nível</a:t>
            </a:r>
            <a:endParaRPr dirty="0" lang="en-US"/>
          </a:p>
        </p:txBody>
      </p:sp>
      <p:sp>
        <p:nvSpPr>
          <p:cNvPr id="5" name="Date Placeholder 4"/>
          <p:cNvSpPr>
            <a:spLocks noGrp="1"/>
          </p:cNvSpPr>
          <p:nvPr>
            <p:ph idx="10" sz="half" type="dt"/>
          </p:nvPr>
        </p:nvSpPr>
        <p:spPr/>
        <p:txBody>
          <a:bodyPr numCol="1"/>
          <a:lstStyle/>
          <a:p>
            <a:fld id="{42A54C80-263E-416B-A8E0-580EDEADCBDC}" type="datetimeFigureOut">
              <a:rPr dirty="0" lang="en-US"/>
              <a:t>2/12/2023</a:t>
            </a:fld>
            <a:endParaRPr dirty="0" lang="en-US"/>
          </a:p>
        </p:txBody>
      </p:sp>
      <p:sp>
        <p:nvSpPr>
          <p:cNvPr id="6" name="Footer Placeholder 5"/>
          <p:cNvSpPr>
            <a:spLocks noGrp="1"/>
          </p:cNvSpPr>
          <p:nvPr>
            <p:ph idx="11" sz="quarter" type="ftr"/>
          </p:nvPr>
        </p:nvSpPr>
        <p:spPr/>
        <p:txBody>
          <a:bodyPr numCol="1"/>
          <a:lstStyle/>
          <a:p>
            <a:endParaRPr dirty="0" lang="en-US"/>
          </a:p>
        </p:txBody>
      </p:sp>
      <p:sp>
        <p:nvSpPr>
          <p:cNvPr id="7" name="Slide Number Placeholder 6"/>
          <p:cNvSpPr>
            <a:spLocks noGrp="1"/>
          </p:cNvSpPr>
          <p:nvPr>
            <p:ph idx="12" sz="quarter" type="sldNum"/>
          </p:nvPr>
        </p:nvSpPr>
        <p:spPr/>
        <p:txBody>
          <a:bodyPr numCol="1"/>
          <a:lstStyle/>
          <a:p>
            <a:fld id="{519954A3-9DFD-4C44-94BA-B95130A3BA1C}" type="slidenum">
              <a:rPr dirty="0" lang="en-US"/>
              <a:t>‹nº›</a:t>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altLang="pt-BR" lang="pt-BR"/>
              <a:t>Clique para editar o título mestre</a:t>
            </a:r>
            <a:endParaRPr dirty="0" lang="en-US"/>
          </a:p>
        </p:txBody>
      </p:sp>
      <p:sp>
        <p:nvSpPr>
          <p:cNvPr id="3" name="Text Placeholder 2"/>
          <p:cNvSpPr>
            <a:spLocks noGrp="1"/>
          </p:cNvSpPr>
          <p:nvPr>
            <p:ph idx="1" type="body"/>
          </p:nvPr>
        </p:nvSpPr>
        <p:spPr>
          <a:xfrm>
            <a:off x="675745" y="2160983"/>
            <a:ext cx="4185623" cy="576262"/>
          </a:xfrm>
        </p:spPr>
        <p:txBody>
          <a:bodyPr anchor="b" numCol="1">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pt-BR" lang="pt-BR"/>
              <a:t>Clique para editar o texto mestre</a:t>
            </a:r>
          </a:p>
        </p:txBody>
      </p:sp>
      <p:sp>
        <p:nvSpPr>
          <p:cNvPr id="4" name="Content Placeholder 3"/>
          <p:cNvSpPr>
            <a:spLocks noGrp="1"/>
          </p:cNvSpPr>
          <p:nvPr>
            <p:ph idx="2" sz="half"/>
          </p:nvPr>
        </p:nvSpPr>
        <p:spPr>
          <a:xfrm>
            <a:off x="675745" y="2737245"/>
            <a:ext cx="4185623" cy="3304117"/>
          </a:xfrm>
        </p:spPr>
        <p:txBody>
          <a:bodyPr numCol="1">
            <a:normAutofit/>
          </a:bodyPr>
          <a:lstStyle/>
          <a:p>
            <a:pPr lvl="0"/>
            <a:r>
              <a:rPr altLang="pt-BR" lang="pt-BR"/>
              <a:t>Clique para editar o texto mestre</a:t>
            </a:r>
          </a:p>
          <a:p>
            <a:pPr lvl="1"/>
            <a:r>
              <a:rPr altLang="pt-BR" lang="pt-BR"/>
              <a:t>Segundo nível</a:t>
            </a:r>
          </a:p>
          <a:p>
            <a:pPr lvl="2"/>
            <a:r>
              <a:rPr altLang="pt-BR" lang="pt-BR"/>
              <a:t>Terceiro nível</a:t>
            </a:r>
          </a:p>
          <a:p>
            <a:pPr lvl="3"/>
            <a:r>
              <a:rPr altLang="pt-BR" lang="pt-BR"/>
              <a:t>Quarto nível</a:t>
            </a:r>
          </a:p>
          <a:p>
            <a:pPr lvl="4"/>
            <a:r>
              <a:rPr altLang="pt-BR" lang="pt-BR"/>
              <a:t>Quinto nível</a:t>
            </a:r>
            <a:endParaRPr dirty="0" lang="en-US"/>
          </a:p>
        </p:txBody>
      </p:sp>
      <p:sp>
        <p:nvSpPr>
          <p:cNvPr id="5" name="Text Placeholder 4"/>
          <p:cNvSpPr>
            <a:spLocks noGrp="1"/>
          </p:cNvSpPr>
          <p:nvPr>
            <p:ph idx="3" sz="quarter" type="body"/>
          </p:nvPr>
        </p:nvSpPr>
        <p:spPr>
          <a:xfrm>
            <a:off x="5088383" y="2160983"/>
            <a:ext cx="4185618" cy="576262"/>
          </a:xfrm>
        </p:spPr>
        <p:txBody>
          <a:bodyPr anchor="b" numCol="1">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pt-BR" lang="pt-BR"/>
              <a:t>Clique para editar o texto mestre</a:t>
            </a:r>
          </a:p>
        </p:txBody>
      </p:sp>
      <p:sp>
        <p:nvSpPr>
          <p:cNvPr id="6" name="Content Placeholder 5"/>
          <p:cNvSpPr>
            <a:spLocks noGrp="1"/>
          </p:cNvSpPr>
          <p:nvPr>
            <p:ph idx="4" sz="quarter"/>
          </p:nvPr>
        </p:nvSpPr>
        <p:spPr>
          <a:xfrm>
            <a:off x="5088384" y="2737245"/>
            <a:ext cx="4185617" cy="3304117"/>
          </a:xfrm>
        </p:spPr>
        <p:txBody>
          <a:bodyPr numCol="1">
            <a:normAutofit/>
          </a:bodyPr>
          <a:lstStyle/>
          <a:p>
            <a:pPr lvl="0"/>
            <a:r>
              <a:rPr altLang="pt-BR" lang="pt-BR"/>
              <a:t>Clique para editar o texto mestre</a:t>
            </a:r>
          </a:p>
          <a:p>
            <a:pPr lvl="1"/>
            <a:r>
              <a:rPr altLang="pt-BR" lang="pt-BR"/>
              <a:t>Segundo nível</a:t>
            </a:r>
          </a:p>
          <a:p>
            <a:pPr lvl="2"/>
            <a:r>
              <a:rPr altLang="pt-BR" lang="pt-BR"/>
              <a:t>Terceiro nível</a:t>
            </a:r>
          </a:p>
          <a:p>
            <a:pPr lvl="3"/>
            <a:r>
              <a:rPr altLang="pt-BR" lang="pt-BR"/>
              <a:t>Quarto nível</a:t>
            </a:r>
          </a:p>
          <a:p>
            <a:pPr lvl="4"/>
            <a:r>
              <a:rPr altLang="pt-BR" lang="pt-BR"/>
              <a:t>Quinto nível</a:t>
            </a:r>
            <a:endParaRPr dirty="0" lang="en-US"/>
          </a:p>
        </p:txBody>
      </p:sp>
      <p:sp>
        <p:nvSpPr>
          <p:cNvPr id="7" name="Date Placeholder 6"/>
          <p:cNvSpPr>
            <a:spLocks noGrp="1"/>
          </p:cNvSpPr>
          <p:nvPr>
            <p:ph idx="10" sz="half" type="dt"/>
          </p:nvPr>
        </p:nvSpPr>
        <p:spPr/>
        <p:txBody>
          <a:bodyPr numCol="1"/>
          <a:lstStyle/>
          <a:p>
            <a:fld id="{B61BEF0D-F0BB-DE4B-95CE-6DB70DBA9567}" type="datetimeFigureOut">
              <a:rPr dirty="0" lang="en-US"/>
              <a:pPr/>
              <a:t>2/12/2023</a:t>
            </a:fld>
            <a:endParaRPr dirty="0" lang="en-US"/>
          </a:p>
        </p:txBody>
      </p:sp>
      <p:sp>
        <p:nvSpPr>
          <p:cNvPr id="8" name="Footer Placeholder 7"/>
          <p:cNvSpPr>
            <a:spLocks noGrp="1"/>
          </p:cNvSpPr>
          <p:nvPr>
            <p:ph idx="11" sz="quarter" type="ftr"/>
          </p:nvPr>
        </p:nvSpPr>
        <p:spPr/>
        <p:txBody>
          <a:bodyPr numCol="1"/>
          <a:lstStyle/>
          <a:p>
            <a:endParaRPr dirty="0" lang="en-US"/>
          </a:p>
        </p:txBody>
      </p:sp>
      <p:sp>
        <p:nvSpPr>
          <p:cNvPr id="9" name="Slide Number Placeholder 8"/>
          <p:cNvSpPr>
            <a:spLocks noGrp="1"/>
          </p:cNvSpPr>
          <p:nvPr>
            <p:ph idx="12" sz="quarter" type="sldNum"/>
          </p:nvPr>
        </p:nvSpPr>
        <p:spPr/>
        <p:txBody>
          <a:bodyPr numCol="1"/>
          <a:lstStyle/>
          <a:p>
            <a:fld id="{D57F1E4F-1CFF-5643-939E-217C01CDF565}" type="slidenum">
              <a:rPr dirty="0" lang="en-US"/>
              <a:pPr/>
              <a:t>‹nº›</a:t>
            </a:fld>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numCol="1"/>
          <a:lstStyle/>
          <a:p>
            <a:r>
              <a:rPr altLang="pt-BR" lang="pt-BR"/>
              <a:t>Clique para editar o título mestre</a:t>
            </a:r>
            <a:endParaRPr dirty="0" lang="en-US"/>
          </a:p>
        </p:txBody>
      </p:sp>
      <p:sp>
        <p:nvSpPr>
          <p:cNvPr id="3" name="Date Placeholder 2"/>
          <p:cNvSpPr>
            <a:spLocks noGrp="1"/>
          </p:cNvSpPr>
          <p:nvPr>
            <p:ph idx="10" sz="half" type="dt"/>
          </p:nvPr>
        </p:nvSpPr>
        <p:spPr/>
        <p:txBody>
          <a:bodyPr numCol="1"/>
          <a:lstStyle/>
          <a:p>
            <a:fld id="{B61BEF0D-F0BB-DE4B-95CE-6DB70DBA9567}" type="datetimeFigureOut">
              <a:rPr dirty="0" lang="en-US"/>
              <a:pPr/>
              <a:t>2/12/2023</a:t>
            </a:fld>
            <a:endParaRPr dirty="0" lang="en-US"/>
          </a:p>
        </p:txBody>
      </p:sp>
      <p:sp>
        <p:nvSpPr>
          <p:cNvPr id="4" name="Footer Placeholder 3"/>
          <p:cNvSpPr>
            <a:spLocks noGrp="1"/>
          </p:cNvSpPr>
          <p:nvPr>
            <p:ph idx="11" sz="quarter" type="ftr"/>
          </p:nvPr>
        </p:nvSpPr>
        <p:spPr/>
        <p:txBody>
          <a:bodyPr numCol="1"/>
          <a:lstStyle/>
          <a:p>
            <a:endParaRPr dirty="0" lang="en-US"/>
          </a:p>
        </p:txBody>
      </p:sp>
      <p:sp>
        <p:nvSpPr>
          <p:cNvPr id="5" name="Slide Number Placeholder 4"/>
          <p:cNvSpPr>
            <a:spLocks noGrp="1"/>
          </p:cNvSpPr>
          <p:nvPr>
            <p:ph idx="12" sz="quarter" type="sldNum"/>
          </p:nvPr>
        </p:nvSpPr>
        <p:spPr/>
        <p:txBody>
          <a:bodyPr numCol="1"/>
          <a:lstStyle/>
          <a:p>
            <a:fld id="{D57F1E4F-1CFF-5643-939E-217C01CDF565}" type="slidenum">
              <a:rPr dirty="0" lang="en-US"/>
              <a:pPr/>
              <a:t>‹nº›</a:t>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Em branco">
    <p:spTree>
      <p:nvGrpSpPr>
        <p:cNvPr id="1" name=""/>
        <p:cNvGrpSpPr/>
        <p:nvPr/>
      </p:nvGrpSpPr>
      <p:grpSpPr>
        <a:xfrm>
          <a:off x="0" y="0"/>
          <a:ext cx="0" cy="0"/>
          <a:chOff x="0" y="0"/>
          <a:chExt cx="0" cy="0"/>
        </a:xfrm>
      </p:grpSpPr>
      <p:sp>
        <p:nvSpPr>
          <p:cNvPr id="2" name="Date Placeholder 1"/>
          <p:cNvSpPr>
            <a:spLocks noGrp="1"/>
          </p:cNvSpPr>
          <p:nvPr>
            <p:ph idx="10" sz="half" type="dt"/>
          </p:nvPr>
        </p:nvSpPr>
        <p:spPr/>
        <p:txBody>
          <a:bodyPr numCol="1"/>
          <a:lstStyle/>
          <a:p>
            <a:fld id="{B61BEF0D-F0BB-DE4B-95CE-6DB70DBA9567}" type="datetimeFigureOut">
              <a:rPr dirty="0" lang="en-US"/>
              <a:pPr/>
              <a:t>2/12/2023</a:t>
            </a:fld>
            <a:endParaRPr dirty="0" lang="en-US"/>
          </a:p>
        </p:txBody>
      </p:sp>
      <p:sp>
        <p:nvSpPr>
          <p:cNvPr id="3" name="Footer Placeholder 2"/>
          <p:cNvSpPr>
            <a:spLocks noGrp="1"/>
          </p:cNvSpPr>
          <p:nvPr>
            <p:ph idx="11" sz="quarter" type="ftr"/>
          </p:nvPr>
        </p:nvSpPr>
        <p:spPr/>
        <p:txBody>
          <a:bodyPr numCol="1"/>
          <a:lstStyle/>
          <a:p>
            <a:endParaRPr dirty="0" lang="en-US"/>
          </a:p>
        </p:txBody>
      </p:sp>
      <p:sp>
        <p:nvSpPr>
          <p:cNvPr id="4" name="Slide Number Placeholder 3"/>
          <p:cNvSpPr>
            <a:spLocks noGrp="1"/>
          </p:cNvSpPr>
          <p:nvPr>
            <p:ph idx="12" sz="quarter" type="sldNum"/>
          </p:nvPr>
        </p:nvSpPr>
        <p:spPr/>
        <p:txBody>
          <a:bodyPr numCol="1"/>
          <a:lstStyle/>
          <a:p>
            <a:fld id="{D57F1E4F-1CFF-5643-939E-217C01CDF565}" type="slidenum">
              <a:rPr dirty="0" lang="en-US"/>
              <a:pPr/>
              <a:t>‹nº›</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numCol="1">
            <a:normAutofit/>
          </a:bodyPr>
          <a:lstStyle>
            <a:lvl1pPr>
              <a:defRPr sz="2000"/>
            </a:lvl1pPr>
          </a:lstStyle>
          <a:p>
            <a:r>
              <a:rPr altLang="pt-BR" lang="pt-BR"/>
              <a:t>Clique para editar o título mestre</a:t>
            </a:r>
            <a:endParaRPr dirty="0" lang="en-US"/>
          </a:p>
        </p:txBody>
      </p:sp>
      <p:sp>
        <p:nvSpPr>
          <p:cNvPr id="3" name="Content Placeholder 2"/>
          <p:cNvSpPr>
            <a:spLocks noGrp="1"/>
          </p:cNvSpPr>
          <p:nvPr>
            <p:ph idx="1"/>
          </p:nvPr>
        </p:nvSpPr>
        <p:spPr>
          <a:xfrm>
            <a:off x="4760461" y="514924"/>
            <a:ext cx="4513541" cy="5526437"/>
          </a:xfrm>
        </p:spPr>
        <p:txBody>
          <a:bodyPr numCol="1">
            <a:normAutofit/>
          </a:bodyPr>
          <a:lstStyle/>
          <a:p>
            <a:pPr lvl="0"/>
            <a:r>
              <a:rPr altLang="pt-BR" lang="pt-BR"/>
              <a:t>Clique para editar o texto mestre</a:t>
            </a:r>
          </a:p>
          <a:p>
            <a:pPr lvl="1"/>
            <a:r>
              <a:rPr altLang="pt-BR" lang="pt-BR"/>
              <a:t>Segundo nível</a:t>
            </a:r>
          </a:p>
          <a:p>
            <a:pPr lvl="2"/>
            <a:r>
              <a:rPr altLang="pt-BR" lang="pt-BR"/>
              <a:t>Terceiro nível</a:t>
            </a:r>
          </a:p>
          <a:p>
            <a:pPr lvl="3"/>
            <a:r>
              <a:rPr altLang="pt-BR" lang="pt-BR"/>
              <a:t>Quarto nível</a:t>
            </a:r>
          </a:p>
          <a:p>
            <a:pPr lvl="4"/>
            <a:r>
              <a:rPr altLang="pt-BR" lang="pt-BR"/>
              <a:t>Quinto nível</a:t>
            </a:r>
            <a:endParaRPr dirty="0" lang="en-US"/>
          </a:p>
        </p:txBody>
      </p:sp>
      <p:sp>
        <p:nvSpPr>
          <p:cNvPr id="4" name="Text Placeholder 3"/>
          <p:cNvSpPr>
            <a:spLocks noGrp="1"/>
          </p:cNvSpPr>
          <p:nvPr>
            <p:ph idx="2" sz="half" type="body"/>
          </p:nvPr>
        </p:nvSpPr>
        <p:spPr>
          <a:xfrm>
            <a:off x="677334" y="2777069"/>
            <a:ext cx="3854528" cy="2584449"/>
          </a:xfrm>
        </p:spPr>
        <p:txBody>
          <a:bodyPr numCol="1">
            <a:normAutofit/>
          </a:bodyPr>
          <a:lstStyle>
            <a:lvl1pPr indent="0" marL="0">
              <a:buNone/>
              <a:defRPr sz="1400"/>
            </a:lvl1pPr>
            <a:lvl2pPr indent="0" marL="457063">
              <a:buNone/>
              <a:defRPr sz="1400"/>
            </a:lvl2pPr>
            <a:lvl3pPr indent="0" marL="914126">
              <a:buNone/>
              <a:defRPr sz="1200"/>
            </a:lvl3pPr>
            <a:lvl4pPr indent="0" marL="1371189">
              <a:buNone/>
              <a:defRPr sz="1000"/>
            </a:lvl4pPr>
            <a:lvl5pPr indent="0" marL="1828251">
              <a:buNone/>
              <a:defRPr sz="1000"/>
            </a:lvl5pPr>
            <a:lvl6pPr indent="0" marL="2285314">
              <a:buNone/>
              <a:defRPr sz="1000"/>
            </a:lvl6pPr>
            <a:lvl7pPr indent="0" marL="2742377">
              <a:buNone/>
              <a:defRPr sz="1000"/>
            </a:lvl7pPr>
            <a:lvl8pPr indent="0" marL="3199440">
              <a:buNone/>
              <a:defRPr sz="1000"/>
            </a:lvl8pPr>
            <a:lvl9pPr indent="0" marL="3656503">
              <a:buNone/>
              <a:defRPr sz="1000"/>
            </a:lvl9pPr>
          </a:lstStyle>
          <a:p>
            <a:pPr lvl="0"/>
            <a:r>
              <a:rPr altLang="pt-BR" lang="pt-BR"/>
              <a:t>Clique para editar o texto mestre</a:t>
            </a:r>
          </a:p>
        </p:txBody>
      </p:sp>
      <p:sp>
        <p:nvSpPr>
          <p:cNvPr id="5" name="Date Placeholder 4"/>
          <p:cNvSpPr>
            <a:spLocks noGrp="1"/>
          </p:cNvSpPr>
          <p:nvPr>
            <p:ph idx="10" sz="half" type="dt"/>
          </p:nvPr>
        </p:nvSpPr>
        <p:spPr/>
        <p:txBody>
          <a:bodyPr numCol="1"/>
          <a:lstStyle/>
          <a:p>
            <a:fld id="{42A54C80-263E-416B-A8E0-580EDEADCBDC}" type="datetimeFigureOut">
              <a:rPr dirty="0" lang="en-US"/>
              <a:t>2/12/2023</a:t>
            </a:fld>
            <a:endParaRPr dirty="0" lang="en-US"/>
          </a:p>
        </p:txBody>
      </p:sp>
      <p:sp>
        <p:nvSpPr>
          <p:cNvPr id="6" name="Footer Placeholder 5"/>
          <p:cNvSpPr>
            <a:spLocks noGrp="1"/>
          </p:cNvSpPr>
          <p:nvPr>
            <p:ph idx="11" sz="quarter" type="ftr"/>
          </p:nvPr>
        </p:nvSpPr>
        <p:spPr/>
        <p:txBody>
          <a:bodyPr numCol="1"/>
          <a:lstStyle/>
          <a:p>
            <a:endParaRPr dirty="0" lang="en-US"/>
          </a:p>
        </p:txBody>
      </p:sp>
      <p:sp>
        <p:nvSpPr>
          <p:cNvPr id="7" name="Slide Number Placeholder 6"/>
          <p:cNvSpPr>
            <a:spLocks noGrp="1"/>
          </p:cNvSpPr>
          <p:nvPr>
            <p:ph idx="12" sz="quarter" type="sldNum"/>
          </p:nvPr>
        </p:nvSpPr>
        <p:spPr/>
        <p:txBody>
          <a:bodyPr numCol="1"/>
          <a:lstStyle/>
          <a:p>
            <a:fld id="{519954A3-9DFD-4C44-94BA-B95130A3BA1C}" type="slidenum">
              <a:rPr dirty="0" lang="en-US"/>
              <a:t>‹nº›</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numCol="1">
            <a:normAutofit/>
          </a:bodyPr>
          <a:lstStyle>
            <a:lvl1pPr algn="l">
              <a:defRPr b="0" sz="2400"/>
            </a:lvl1pPr>
          </a:lstStyle>
          <a:p>
            <a:r>
              <a:rPr altLang="pt-BR" lang="pt-BR"/>
              <a:t>Clique para editar o título mestre</a:t>
            </a:r>
            <a:endParaRPr dirty="0" lang="en-US"/>
          </a:p>
        </p:txBody>
      </p:sp>
      <p:sp>
        <p:nvSpPr>
          <p:cNvPr id="3" name="Picture Placeholder 2"/>
          <p:cNvSpPr>
            <a:spLocks noChangeAspect="1" noGrp="1"/>
          </p:cNvSpPr>
          <p:nvPr>
            <p:ph idx="1" type="pic"/>
          </p:nvPr>
        </p:nvSpPr>
        <p:spPr>
          <a:xfrm>
            <a:off x="677334" y="609600"/>
            <a:ext cx="8596668" cy="3845718"/>
          </a:xfrm>
        </p:spPr>
        <p:txBody>
          <a:bodyPr anchor="t" numCol="1">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altLang="pt-BR" lang="pt-BR"/>
              <a:t>Clique no ícone para adicionar uma imagem</a:t>
            </a:r>
            <a:endParaRPr dirty="0" lang="en-US"/>
          </a:p>
        </p:txBody>
      </p:sp>
      <p:sp>
        <p:nvSpPr>
          <p:cNvPr id="4" name="Text Placeholder 3"/>
          <p:cNvSpPr>
            <a:spLocks noGrp="1"/>
          </p:cNvSpPr>
          <p:nvPr>
            <p:ph idx="2" sz="half" type="body"/>
          </p:nvPr>
        </p:nvSpPr>
        <p:spPr>
          <a:xfrm>
            <a:off x="677334" y="5367338"/>
            <a:ext cx="8596667" cy="674024"/>
          </a:xfrm>
        </p:spPr>
        <p:txBody>
          <a:bodyPr numCol="1">
            <a:normAutofit/>
          </a:bodyPr>
          <a:lstStyle>
            <a:lvl1pPr indent="0" marL="0">
              <a:buNone/>
              <a:defRPr sz="12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altLang="pt-BR" lang="pt-BR"/>
              <a:t>Clique para editar o texto mestre</a:t>
            </a:r>
          </a:p>
        </p:txBody>
      </p:sp>
      <p:sp>
        <p:nvSpPr>
          <p:cNvPr id="5" name="Date Placeholder 4"/>
          <p:cNvSpPr>
            <a:spLocks noGrp="1"/>
          </p:cNvSpPr>
          <p:nvPr>
            <p:ph idx="10" sz="half" type="dt"/>
          </p:nvPr>
        </p:nvSpPr>
        <p:spPr/>
        <p:txBody>
          <a:bodyPr numCol="1"/>
          <a:lstStyle/>
          <a:p>
            <a:fld id="{B61BEF0D-F0BB-DE4B-95CE-6DB70DBA9567}" type="datetimeFigureOut">
              <a:rPr dirty="0" lang="en-US"/>
              <a:pPr/>
              <a:t>2/12/2023</a:t>
            </a:fld>
            <a:endParaRPr dirty="0" lang="en-US"/>
          </a:p>
        </p:txBody>
      </p:sp>
      <p:sp>
        <p:nvSpPr>
          <p:cNvPr id="6" name="Footer Placeholder 5"/>
          <p:cNvSpPr>
            <a:spLocks noGrp="1"/>
          </p:cNvSpPr>
          <p:nvPr>
            <p:ph idx="11" sz="quarter" type="ftr"/>
          </p:nvPr>
        </p:nvSpPr>
        <p:spPr/>
        <p:txBody>
          <a:bodyPr numCol="1"/>
          <a:lstStyle/>
          <a:p>
            <a:endParaRPr dirty="0" lang="en-US"/>
          </a:p>
        </p:txBody>
      </p:sp>
      <p:sp>
        <p:nvSpPr>
          <p:cNvPr id="7" name="Slide Number Placeholder 6"/>
          <p:cNvSpPr>
            <a:spLocks noGrp="1"/>
          </p:cNvSpPr>
          <p:nvPr>
            <p:ph idx="12" sz="quarter" type="sldNum"/>
          </p:nvPr>
        </p:nvSpPr>
        <p:spPr/>
        <p:txBody>
          <a:bodyPr numCol="1"/>
          <a:lstStyle/>
          <a:p>
            <a:fld id="{D57F1E4F-1CFF-5643-939E-217C01CDF565}" type="slidenum">
              <a:rPr dirty="0" lang="en-US"/>
              <a:pPr/>
              <a:t>‹nº›</a:t>
            </a:fld>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7" Target="../slideLayouts/slideLayout16.xml" Type="http://schemas.openxmlformats.org/officeDocument/2006/relationships/slideLayout"/><Relationship Id="rId16" Target="../slideLayouts/slideLayout15.xml" Type="http://schemas.openxmlformats.org/officeDocument/2006/relationships/slideLayout"/><Relationship Id="rId15" Target="../slideLayouts/slideLayout14.xml" Type="http://schemas.openxmlformats.org/officeDocument/2006/relationships/slideLayout"/><Relationship Id="rId14" Target="../slideLayouts/slideLayout13.xml" Type="http://schemas.openxmlformats.org/officeDocument/2006/relationships/slideLayout"/><Relationship Id="rId13" Target="../slideLayouts/slideLayout12.xml" Type="http://schemas.openxmlformats.org/officeDocument/2006/relationships/slideLayout"/><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b="b" l="l" r="r" t="t"/>
              <a:pathLst>
                <a:path h="6866467" w="3007349">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b="b" l="l" r="r" t="t"/>
              <a:pathLst>
                <a:path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fmla="val 100000" name="adj"/>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b="b" l="l" r="r" t="t"/>
              <a:pathLst>
                <a:path h="6866467" w="2858013">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b="b" l="l" r="r" t="t"/>
              <a:pathLst>
                <a:path h="6858000" w="1290094">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b="b" l="l" r="r" t="t"/>
              <a:pathLst>
                <a:path h="6858000" w="1249825">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fmla="val 100000" name="adj"/>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fmla="val 0" name="adj"/>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anchor="t" bIns="45720" lIns="91440" numCol="1" rIns="91440" rtlCol="0" tIns="45720" vert="horz">
            <a:normAutofit/>
          </a:bodyPr>
          <a:lstStyle/>
          <a:p>
            <a:r>
              <a:rPr altLang="pt-BR" lang="pt-BR"/>
              <a:t>Clique para editar o título mestre</a:t>
            </a:r>
            <a:endParaRPr dirty="0" lang="en-US"/>
          </a:p>
        </p:txBody>
      </p:sp>
      <p:sp>
        <p:nvSpPr>
          <p:cNvPr id="3" name="Text Placeholder 2"/>
          <p:cNvSpPr>
            <a:spLocks noGrp="1"/>
          </p:cNvSpPr>
          <p:nvPr>
            <p:ph idx="1" type="body"/>
          </p:nvPr>
        </p:nvSpPr>
        <p:spPr>
          <a:xfrm>
            <a:off x="677334" y="2160589"/>
            <a:ext cx="8596668" cy="3880773"/>
          </a:xfrm>
          <a:prstGeom prst="rect">
            <a:avLst/>
          </a:prstGeom>
        </p:spPr>
        <p:txBody>
          <a:bodyPr bIns="45720" lIns="91440" numCol="1" rIns="91440" rtlCol="0" tIns="45720" vert="horz">
            <a:normAutofit/>
          </a:bodyPr>
          <a:lstStyle/>
          <a:p>
            <a:pPr lvl="0"/>
            <a:r>
              <a:rPr altLang="pt-BR" lang="pt-BR"/>
              <a:t>Clique para editar o texto mestre</a:t>
            </a:r>
          </a:p>
          <a:p>
            <a:pPr lvl="1"/>
            <a:r>
              <a:rPr altLang="pt-BR" lang="pt-BR"/>
              <a:t>Segundo nível</a:t>
            </a:r>
          </a:p>
          <a:p>
            <a:pPr lvl="2"/>
            <a:r>
              <a:rPr altLang="pt-BR" lang="pt-BR"/>
              <a:t>Terceiro nível</a:t>
            </a:r>
          </a:p>
          <a:p>
            <a:pPr lvl="3"/>
            <a:r>
              <a:rPr altLang="pt-BR" lang="pt-BR"/>
              <a:t>Quarto nível</a:t>
            </a:r>
          </a:p>
          <a:p>
            <a:pPr lvl="4"/>
            <a:r>
              <a:rPr altLang="pt-BR" lang="pt-BR"/>
              <a:t>Quinto nível</a:t>
            </a:r>
            <a:endParaRPr dirty="0" lang="en-US"/>
          </a:p>
        </p:txBody>
      </p:sp>
      <p:sp>
        <p:nvSpPr>
          <p:cNvPr id="4" name="Date Placeholder 3"/>
          <p:cNvSpPr>
            <a:spLocks noGrp="1"/>
          </p:cNvSpPr>
          <p:nvPr>
            <p:ph idx="2" sz="half" type="dt"/>
          </p:nvPr>
        </p:nvSpPr>
        <p:spPr>
          <a:xfrm>
            <a:off x="7205133" y="6041362"/>
            <a:ext cx="911939" cy="365125"/>
          </a:xfrm>
          <a:prstGeom prst="rect">
            <a:avLst/>
          </a:prstGeom>
        </p:spPr>
        <p:txBody>
          <a:bodyPr anchor="ctr" bIns="45720" lIns="91440" numCol="1" rIns="91440" rtlCol="0" tIns="45720" vert="horz"/>
          <a:lstStyle>
            <a:lvl1pPr algn="r">
              <a:defRPr sz="900">
                <a:solidFill>
                  <a:schemeClr val="tx1">
                    <a:tint val="75000"/>
                  </a:schemeClr>
                </a:solidFill>
              </a:defRPr>
            </a:lvl1pPr>
          </a:lstStyle>
          <a:p>
            <a:fld id="{B61BEF0D-F0BB-DE4B-95CE-6DB70DBA9567}" type="datetimeFigureOut">
              <a:rPr dirty="0" lang="en-US"/>
              <a:pPr/>
              <a:t>2/12/2023</a:t>
            </a:fld>
            <a:endParaRPr dirty="0" lang="en-US"/>
          </a:p>
        </p:txBody>
      </p:sp>
      <p:sp>
        <p:nvSpPr>
          <p:cNvPr id="5" name="Footer Placeholder 4"/>
          <p:cNvSpPr>
            <a:spLocks noGrp="1"/>
          </p:cNvSpPr>
          <p:nvPr>
            <p:ph idx="3" sz="quarter" type="ftr"/>
          </p:nvPr>
        </p:nvSpPr>
        <p:spPr>
          <a:xfrm>
            <a:off x="677334" y="6041362"/>
            <a:ext cx="6297612" cy="365125"/>
          </a:xfrm>
          <a:prstGeom prst="rect">
            <a:avLst/>
          </a:prstGeom>
        </p:spPr>
        <p:txBody>
          <a:bodyPr anchor="ctr" bIns="45720" lIns="91440" numCol="1" rIns="91440" rtlCol="0" tIns="45720" vert="horz"/>
          <a:lstStyle>
            <a:lvl1pPr algn="l">
              <a:defRPr sz="900">
                <a:solidFill>
                  <a:schemeClr val="tx1">
                    <a:tint val="75000"/>
                  </a:schemeClr>
                </a:solidFill>
              </a:defRPr>
            </a:lvl1pPr>
          </a:lstStyle>
          <a:p>
            <a:endParaRPr dirty="0" lang="en-US"/>
          </a:p>
        </p:txBody>
      </p:sp>
      <p:sp>
        <p:nvSpPr>
          <p:cNvPr id="6" name="Slide Number Placeholder 5"/>
          <p:cNvSpPr>
            <a:spLocks noGrp="1"/>
          </p:cNvSpPr>
          <p:nvPr>
            <p:ph idx="4" sz="quarter" type="sldNum"/>
          </p:nvPr>
        </p:nvSpPr>
        <p:spPr>
          <a:xfrm>
            <a:off x="8590663" y="6041362"/>
            <a:ext cx="683339" cy="365125"/>
          </a:xfrm>
          <a:prstGeom prst="rect">
            <a:avLst/>
          </a:prstGeom>
        </p:spPr>
        <p:txBody>
          <a:bodyPr anchor="ctr" bIns="45720" lIns="91440" numCol="1" rIns="91440" rtlCol="0" tIns="45720" vert="horz"/>
          <a:lstStyle>
            <a:lvl1pPr algn="r">
              <a:defRPr sz="900">
                <a:solidFill>
                  <a:schemeClr val="accent1">
                    <a:lumMod val="75000"/>
                  </a:schemeClr>
                </a:solidFill>
              </a:defRPr>
            </a:lvl1pPr>
          </a:lstStyle>
          <a:p>
            <a:fld id="{D57F1E4F-1CFF-5643-939E-217C01CDF565}" type="slidenum">
              <a:rPr dirty="0" lang="en-US"/>
              <a:pPr/>
              <a:t>‹nº›</a:t>
            </a:fld>
            <a:endParaRPr dirty="0" lang="en-US"/>
          </a:p>
        </p:txBody>
      </p:sp>
    </p:spTree>
  </p:cSld>
  <p:clrMap accent1="accent1" accent2="accent2" accent3="accent3" accent4="accent4" accent5="accent5" accent6="accent6" bg1="lt1" bg2="lt2" folHlink="folHlink" hlink="hlink" tx1="dk1" tx2="dk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xStyles>
    <p:titleStyle>
      <a:lvl1pPr algn="l" defTabSz="457200" eaLnBrk="1" hangingPunct="1" latinLnBrk="0" rtl="0">
        <a:spcBef>
          <a:spcPct val="0"/>
        </a:spcBef>
        <a:buNone/>
        <a:defRPr kern="1200" sz="36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342900" latinLnBrk="0" marL="342900" rtl="0">
        <a:spcBef>
          <a:spcPts val="1000"/>
        </a:spcBef>
        <a:spcAft>
          <a:spcPts val="0"/>
        </a:spcAft>
        <a:buClr>
          <a:schemeClr val="accent1">
            <a:lumMod val="75000"/>
          </a:schemeClr>
        </a:buClr>
        <a:buSzPct val="80000"/>
        <a:buFont charset="2" typeface="Wingdings 3"/>
        <a:buChar char=""/>
        <a:defRPr kern="1200" sz="18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lumMod val="75000"/>
          </a:schemeClr>
        </a:buClr>
        <a:buSzPct val="80000"/>
        <a:buFont charset="2" typeface="Wingdings 3"/>
        <a:buChar char=""/>
        <a:defRPr kern="1200" sz="16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lumMod val="75000"/>
          </a:schemeClr>
        </a:buClr>
        <a:buSzPct val="80000"/>
        <a:buFont charset="2" typeface="Wingdings 3"/>
        <a:buChar char=""/>
        <a:defRPr kern="1200" sz="14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lumMod val="75000"/>
          </a:schemeClr>
        </a:buClr>
        <a:buSzPct val="80000"/>
        <a:buFont charset="2" typeface="Wingdings 3"/>
        <a:buChar char=""/>
        <a:defRPr kern="1200" sz="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lumMod val="75000"/>
          </a:schemeClr>
        </a:buClr>
        <a:buSzPct val="80000"/>
        <a:buFont charset="2" typeface="Wingdings 3"/>
        <a:buChar char=""/>
        <a:defRPr kern="1200" sz="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lumMod val="75000"/>
          </a:schemeClr>
        </a:buClr>
        <a:buSzPct val="80000"/>
        <a:buFont charset="2" typeface="Wingdings 3"/>
        <a:buChar char=""/>
        <a:defRPr kern="1200" sz="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lumMod val="75000"/>
          </a:schemeClr>
        </a:buClr>
        <a:buSzPct val="80000"/>
        <a:buFont charset="2" typeface="Wingdings 3"/>
        <a:buChar char=""/>
        <a:defRPr kern="1200" sz="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lumMod val="75000"/>
          </a:schemeClr>
        </a:buClr>
        <a:buSzPct val="80000"/>
        <a:buFont charset="2" typeface="Wingdings 3"/>
        <a:buChar char=""/>
        <a:defRPr kern="1200" sz="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lumMod val="75000"/>
          </a:schemeClr>
        </a:buClr>
        <a:buSzPct val="80000"/>
        <a:buFont charset="2" typeface="Wingdings 3"/>
        <a:buChar char=""/>
        <a:defRPr kern="1200" sz="1200">
          <a:solidFill>
            <a:schemeClr val="tx1">
              <a:lumMod val="75000"/>
              <a:lumOff val="25000"/>
            </a:schemeClr>
          </a:solidFill>
          <a:latin typeface="+mn-lt"/>
          <a:ea typeface="+mn-ea"/>
          <a:cs typeface="+mn-cs"/>
        </a:defRPr>
      </a:lvl9pPr>
    </p:bodyStyle>
    <p:other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8.jpg" Type="http://schemas.openxmlformats.org/officeDocument/2006/relationships/image"/><Relationship Id="rId2" Target="../media/image7.jp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10.jpg" Type="http://schemas.openxmlformats.org/officeDocument/2006/relationships/image"/><Relationship Id="rId2" Target="../media/image9.jp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3" Target="../media/image4.jpg" Type="http://schemas.openxmlformats.org/officeDocument/2006/relationships/image"/><Relationship Id="rId2" Target="../media/image3.jp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3" Target="../media/image2.png" Type="http://schemas.openxmlformats.org/officeDocument/2006/relationships/image"/><Relationship Id="rId2" Target="../media/image1.png" Type="http://schemas.openxmlformats.org/officeDocument/2006/relationships/imag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6.jpg" Type="http://schemas.openxmlformats.org/officeDocument/2006/relationships/image"/><Relationship Id="rId2" Target="../media/image5.jp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numCol="1"/>
          <a:lstStyle/>
          <a:p>
            <a:r>
              <a:rPr altLang="pt-BR" dirty="0" lang="pt-BR"/>
              <a:t>A obra de arte</a:t>
            </a:r>
          </a:p>
        </p:txBody>
      </p:sp>
      <p:sp>
        <p:nvSpPr>
          <p:cNvPr id="3" name="Subtítulo 2"/>
          <p:cNvSpPr>
            <a:spLocks noGrp="1"/>
          </p:cNvSpPr>
          <p:nvPr>
            <p:ph idx="1" type="subTitle"/>
          </p:nvPr>
        </p:nvSpPr>
        <p:spPr/>
        <p:txBody>
          <a:bodyPr numCol="1">
            <a:normAutofit lnSpcReduction="10000"/>
          </a:bodyPr>
          <a:lstStyle/>
          <a:p>
            <a:pPr algn="l" indent="-285750" marL="285750">
              <a:buFont charset="0" panose="020B0604020202020204" pitchFamily="34" typeface="Arial"/>
              <a:buChar char="•"/>
            </a:pPr>
            <a:r>
              <a:rPr altLang="pt-BR" dirty="0" lang="pt-BR"/>
              <a:t>O que é? </a:t>
            </a:r>
          </a:p>
          <a:p>
            <a:pPr algn="l" indent="-285750" marL="285750">
              <a:buFont charset="0" panose="020B0604020202020204" pitchFamily="34" typeface="Arial"/>
              <a:buChar char="•"/>
            </a:pPr>
            <a:r>
              <a:rPr altLang="pt-BR" dirty="0" lang="pt-BR"/>
              <a:t>Para que serve?</a:t>
            </a:r>
          </a:p>
          <a:p>
            <a:pPr algn="l" indent="-285750" marL="285750">
              <a:buFont charset="0" panose="020B0604020202020204" pitchFamily="34" typeface="Arial"/>
              <a:buChar char="•"/>
            </a:pPr>
            <a:r>
              <a:rPr altLang="pt-BR" dirty="0" lang="pt-BR"/>
              <a:t>Por que estudar Literatura? </a:t>
            </a:r>
          </a:p>
        </p:txBody>
      </p:sp>
    </p:spTree>
    <p:extLst>
      <p:ext uri="{BB962C8B-B14F-4D97-AF65-F5344CB8AC3E}">
        <p14:creationId xmlns:p14="http://schemas.microsoft.com/office/powerpoint/2010/main" val="2816784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62DC78-079A-4C4E-9B91-710BB50EC041}"/>
              </a:ext>
            </a:extLst>
          </p:cNvPr>
          <p:cNvSpPr>
            <a:spLocks noGrp="1"/>
          </p:cNvSpPr>
          <p:nvPr>
            <p:ph type="title"/>
          </p:nvPr>
        </p:nvSpPr>
        <p:spPr>
          <a:xfrm>
            <a:off x="677333" y="609600"/>
            <a:ext cx="8766917" cy="755176"/>
          </a:xfrm>
        </p:spPr>
        <p:txBody>
          <a:bodyPr numCol="1"/>
          <a:lstStyle/>
          <a:p>
            <a:pPr algn="ctr"/>
            <a:r>
              <a:rPr altLang="pt-BR" b="1" dirty="0" lang="pt-BR" sz="3600">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As principais formas de citação são</a:t>
            </a:r>
            <a:endParaRPr altLang="pt-BR" dirty="0" lang="pt-BR"/>
          </a:p>
        </p:txBody>
      </p:sp>
      <p:sp>
        <p:nvSpPr>
          <p:cNvPr id="3" name="Espaço Reservado para Conteúdo 2">
            <a:extLst>
              <a:ext uri="{FF2B5EF4-FFF2-40B4-BE49-F238E27FC236}">
                <a16:creationId xmlns:a16="http://schemas.microsoft.com/office/drawing/2014/main" id="{63B7F1F8-CF26-4CBF-A221-730775F4C456}"/>
              </a:ext>
            </a:extLst>
          </p:cNvPr>
          <p:cNvSpPr>
            <a:spLocks noGrp="1"/>
          </p:cNvSpPr>
          <p:nvPr>
            <p:ph idx="1"/>
          </p:nvPr>
        </p:nvSpPr>
        <p:spPr>
          <a:xfrm>
            <a:off x="677334" y="1473958"/>
            <a:ext cx="9340124" cy="4774442"/>
          </a:xfrm>
        </p:spPr>
        <p:txBody>
          <a:bodyPr numCol="1"/>
          <a:lstStyle/>
          <a:p>
            <a:pPr algn="just" indent="-342900" lvl="0" marL="342900">
              <a:lnSpc>
                <a:spcPct val="107000"/>
              </a:lnSpc>
              <a:buFont charset="2" panose="05050102010706020507" pitchFamily="18" typeface="Symbol"/>
              <a:buChar char=""/>
            </a:pPr>
            <a:r>
              <a:rPr altLang="pt-BR" dirty="0" lang="pt-BR" sz="1800" u="sng">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Paráfrase</a:t>
            </a:r>
            <a:r>
              <a:rPr altLang="pt-BR" dirty="0" lang="pt-BR" sz="1800">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 é a recriação de um texto mantendo seu sentido original. Qualquer explicação a respeito de um texto, ou o resumo de uma história, é uma paráfrase. </a:t>
            </a:r>
            <a:endParaRPr altLang="pt-BR" dirty="0" lang="pt-BR" sz="1800">
              <a:effectLst/>
              <a:latin charset="0" panose="020F0502020204030204" pitchFamily="34" typeface="Calibri"/>
              <a:ea charset="0" panose="020F0502020204030204" pitchFamily="34" typeface="Calibri"/>
              <a:cs charset="0" panose="02020603050405020304" pitchFamily="18" typeface="Times New Roman"/>
            </a:endParaRPr>
          </a:p>
          <a:p>
            <a:pPr algn="just" indent="-342900" lvl="0" marL="342900">
              <a:lnSpc>
                <a:spcPct val="107000"/>
              </a:lnSpc>
              <a:buFont charset="2" panose="05050102010706020507" pitchFamily="18" typeface="Symbol"/>
              <a:buChar char=""/>
            </a:pPr>
            <a:r>
              <a:rPr altLang="pt-BR" dirty="0" lang="pt-BR" sz="1800" u="sng">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Citação -</a:t>
            </a:r>
            <a:r>
              <a:rPr altLang="pt-BR" dirty="0" lang="pt-BR" sz="1800">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 é uma transcrição do texto-fonte, ou de parte dele. Costuma vir assinalada entre aspas, mas pode vir marcada de forma diversa.</a:t>
            </a:r>
            <a:endParaRPr altLang="pt-BR" dirty="0" lang="pt-BR" sz="1800">
              <a:effectLst/>
              <a:latin charset="0" panose="020F0502020204030204" pitchFamily="34" typeface="Calibri"/>
              <a:ea charset="0" panose="020F0502020204030204" pitchFamily="34" typeface="Calibri"/>
              <a:cs charset="0" panose="02020603050405020304" pitchFamily="18" typeface="Times New Roman"/>
            </a:endParaRPr>
          </a:p>
          <a:p>
            <a:pPr algn="just" indent="-342900" lvl="0" marL="342900">
              <a:lnSpc>
                <a:spcPct val="107000"/>
              </a:lnSpc>
              <a:buFont charset="2" panose="05050102010706020507" pitchFamily="18" typeface="Symbol"/>
              <a:buChar char=""/>
            </a:pPr>
            <a:r>
              <a:rPr altLang="pt-BR" dirty="0" lang="pt-BR" sz="1800" u="sng">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Epígrafe</a:t>
            </a:r>
            <a:r>
              <a:rPr altLang="pt-BR" dirty="0" lang="pt-BR" sz="1800">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 -é um texto de terceiro colocado por um autor no início do seu texto principal.</a:t>
            </a:r>
            <a:endParaRPr altLang="pt-BR" dirty="0" lang="pt-BR" sz="1800">
              <a:effectLst/>
              <a:latin charset="0" panose="020F0502020204030204" pitchFamily="34" typeface="Calibri"/>
              <a:ea charset="0" panose="020F0502020204030204" pitchFamily="34" typeface="Calibri"/>
              <a:cs charset="0" panose="02020603050405020304" pitchFamily="18" typeface="Times New Roman"/>
            </a:endParaRPr>
          </a:p>
          <a:p>
            <a:pPr algn="just" indent="-342900" lvl="0" marL="342900">
              <a:lnSpc>
                <a:spcPct val="107000"/>
              </a:lnSpc>
              <a:spcAft>
                <a:spcPts val="800"/>
              </a:spcAft>
              <a:buFont charset="2" panose="05050102010706020507" pitchFamily="18" typeface="Symbol"/>
              <a:buChar char=""/>
            </a:pPr>
            <a:r>
              <a:rPr altLang="pt-BR" dirty="0" lang="pt-BR" sz="1800" u="sng">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Paródia</a:t>
            </a:r>
            <a:r>
              <a:rPr altLang="pt-BR" dirty="0" lang="pt-BR" sz="1800">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 - consiste na produção de uma nova versão de um texto, feita de maneira irônica ou crítica.</a:t>
            </a:r>
            <a:endParaRPr altLang="pt-BR" dirty="0" lang="pt-BR" sz="1800">
              <a:effectLst/>
              <a:latin charset="0" panose="020F0502020204030204" pitchFamily="34" typeface="Calibri"/>
              <a:ea charset="0" panose="020F0502020204030204" pitchFamily="34" typeface="Calibri"/>
              <a:cs charset="0" panose="02020603050405020304" pitchFamily="18" typeface="Times New Roman"/>
            </a:endParaRPr>
          </a:p>
          <a:p>
            <a:endParaRPr altLang="pt-BR" dirty="0" lang="pt-BR"/>
          </a:p>
        </p:txBody>
      </p:sp>
    </p:spTree>
    <p:extLst>
      <p:ext uri="{BB962C8B-B14F-4D97-AF65-F5344CB8AC3E}">
        <p14:creationId xmlns:p14="http://schemas.microsoft.com/office/powerpoint/2010/main" val="1999584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A5BE77-549F-4102-A955-24C9D6616EAA}"/>
              </a:ext>
            </a:extLst>
          </p:cNvPr>
          <p:cNvSpPr>
            <a:spLocks noGrp="1"/>
          </p:cNvSpPr>
          <p:nvPr>
            <p:ph type="title"/>
          </p:nvPr>
        </p:nvSpPr>
        <p:spPr/>
        <p:txBody>
          <a:bodyPr numCol="1"/>
          <a:lstStyle/>
          <a:p>
            <a:pPr marL="457200">
              <a:lnSpc>
                <a:spcPct val="107000"/>
              </a:lnSpc>
              <a:spcAft>
                <a:spcPts val="800"/>
              </a:spcAft>
            </a:pPr>
            <a:r>
              <a:rPr altLang="pt-BR" b="1" dirty="0" lang="pt-BR" sz="3600">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Escolas literárias e estilos individuais</a:t>
            </a:r>
            <a:endParaRPr altLang="pt-BR" dirty="0" lang="pt-BR"/>
          </a:p>
        </p:txBody>
      </p:sp>
      <p:sp>
        <p:nvSpPr>
          <p:cNvPr id="3" name="Espaço Reservado para Conteúdo 2">
            <a:extLst>
              <a:ext uri="{FF2B5EF4-FFF2-40B4-BE49-F238E27FC236}">
                <a16:creationId xmlns:a16="http://schemas.microsoft.com/office/drawing/2014/main" id="{88EF6EBF-FEDB-41C6-898F-9B359EC5F15E}"/>
              </a:ext>
            </a:extLst>
          </p:cNvPr>
          <p:cNvSpPr>
            <a:spLocks noGrp="1"/>
          </p:cNvSpPr>
          <p:nvPr>
            <p:ph idx="1"/>
          </p:nvPr>
        </p:nvSpPr>
        <p:spPr>
          <a:xfrm>
            <a:off x="677333" y="1610436"/>
            <a:ext cx="9531191" cy="4637963"/>
          </a:xfrm>
        </p:spPr>
        <p:txBody>
          <a:bodyPr numCol="1"/>
          <a:lstStyle/>
          <a:p>
            <a:pPr algn="just"/>
            <a:r>
              <a:rPr altLang="pt-BR" dirty="0" lang="pt-BR" sz="1800">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As escolas literárias são definidas pelo viés do momento histórico, no entanto, temos de ter em mente que uma escola literária </a:t>
            </a:r>
            <a:r>
              <a:rPr altLang="pt-BR" b="1" dirty="0" lang="pt-BR" sz="1800">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influencia diretamente a outra, </a:t>
            </a:r>
            <a:r>
              <a:rPr altLang="pt-BR" dirty="0" lang="pt-BR" sz="1800">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em um movimento constante de tradição e ruptura. Ou seja, alguns temas abordados permanecem ao longo da história e outros são superados.</a:t>
            </a:r>
          </a:p>
          <a:p>
            <a:pPr algn="just"/>
            <a:endParaRPr altLang="pt-BR" dirty="0" lang="pt-BR" sz="1800">
              <a:effectLst/>
              <a:latin charset="0" panose="020F0502020204030204" pitchFamily="34" typeface="Calibri"/>
              <a:ea charset="0" panose="020F0502020204030204" pitchFamily="34" typeface="Calibri"/>
              <a:cs charset="0" panose="02020603050405020304" pitchFamily="18" typeface="Times New Roman"/>
            </a:endParaRPr>
          </a:p>
          <a:p>
            <a:pPr algn="just"/>
            <a:endParaRPr altLang="pt-BR" dirty="0" lang="pt-BR"/>
          </a:p>
        </p:txBody>
      </p:sp>
    </p:spTree>
    <p:extLst>
      <p:ext uri="{BB962C8B-B14F-4D97-AF65-F5344CB8AC3E}">
        <p14:creationId xmlns:p14="http://schemas.microsoft.com/office/powerpoint/2010/main" val="4159448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Texto, Carta  Descrição gerada automaticamente" id="5" name="Espaço Reservado para Conteúdo 4">
            <a:extLst>
              <a:ext uri="{FF2B5EF4-FFF2-40B4-BE49-F238E27FC236}">
                <a16:creationId xmlns:a16="http://schemas.microsoft.com/office/drawing/2014/main" id="{B637485A-B1D4-462C-B5A4-5163529F37FA}"/>
              </a:ext>
            </a:extLst>
          </p:cNvPr>
          <p:cNvPicPr>
            <a:picLocks noChangeAspect="1" noGrp="1"/>
          </p:cNvPicPr>
          <p:nvPr>
            <p:ph idx="1"/>
          </p:nvPr>
        </p:nvPicPr>
        <p:blipFill>
          <a:blip r:embed="rId2"/>
          <a:stretch>
            <a:fillRect/>
          </a:stretch>
        </p:blipFill>
        <p:spPr>
          <a:xfrm>
            <a:off x="123026" y="24496"/>
            <a:ext cx="5972974" cy="3625782"/>
          </a:xfrm>
        </p:spPr>
      </p:pic>
      <p:pic>
        <p:nvPicPr>
          <p:cNvPr descr="Texto, Carta  Descrição gerada automaticamente" id="7" name="Imagem 6">
            <a:extLst>
              <a:ext uri="{FF2B5EF4-FFF2-40B4-BE49-F238E27FC236}">
                <a16:creationId xmlns:a16="http://schemas.microsoft.com/office/drawing/2014/main" id="{1CC3977A-ACD9-4AAF-81F0-EA564368DCC7}"/>
              </a:ext>
            </a:extLst>
          </p:cNvPr>
          <p:cNvPicPr>
            <a:picLocks noChangeAspect="1"/>
          </p:cNvPicPr>
          <p:nvPr/>
        </p:nvPicPr>
        <p:blipFill>
          <a:blip r:embed="rId3"/>
          <a:stretch>
            <a:fillRect/>
          </a:stretch>
        </p:blipFill>
        <p:spPr>
          <a:xfrm>
            <a:off x="6819864" y="24496"/>
            <a:ext cx="4854178" cy="6858000"/>
          </a:xfrm>
          <a:prstGeom prst="rect">
            <a:avLst/>
          </a:prstGeom>
        </p:spPr>
      </p:pic>
      <p:sp>
        <p:nvSpPr>
          <p:cNvPr id="8" name="CaixaDeTexto 7">
            <a:extLst>
              <a:ext uri="{FF2B5EF4-FFF2-40B4-BE49-F238E27FC236}">
                <a16:creationId xmlns:a16="http://schemas.microsoft.com/office/drawing/2014/main" id="{05B5190B-4F84-4764-AC78-95E76F0EF0BB}"/>
              </a:ext>
            </a:extLst>
          </p:cNvPr>
          <p:cNvSpPr txBox="1"/>
          <p:nvPr/>
        </p:nvSpPr>
        <p:spPr>
          <a:xfrm>
            <a:off x="0" y="3743175"/>
            <a:ext cx="6642443" cy="3139321"/>
          </a:xfrm>
          <a:prstGeom prst="rect">
            <a:avLst/>
          </a:prstGeom>
          <a:noFill/>
        </p:spPr>
        <p:txBody>
          <a:bodyPr numCol="1" rtlCol="0" wrap="square">
            <a:spAutoFit/>
          </a:bodyPr>
          <a:lstStyle/>
          <a:p>
            <a:pPr algn="just"/>
            <a:r>
              <a:rPr altLang="pt-BR" dirty="0" lang="pt-BR"/>
              <a:t>1. Na história da literatura ocidental, alguns temas são constantes, aparecendo em todas as épocas. O poema de Leminski (1944-1989) e o poema de Castro Alves (1847-1871) tratam de um mesmo tema, que é</a:t>
            </a:r>
          </a:p>
          <a:p>
            <a:endParaRPr altLang="pt-BR" dirty="0" lang="pt-BR"/>
          </a:p>
          <a:p>
            <a:r>
              <a:rPr altLang="pt-BR" dirty="0" lang="pt-BR"/>
              <a:t>a) a morte.</a:t>
            </a:r>
          </a:p>
          <a:p>
            <a:r>
              <a:rPr altLang="pt-BR" dirty="0" lang="pt-BR"/>
              <a:t>b) a religiosidade.</a:t>
            </a:r>
          </a:p>
          <a:p>
            <a:r>
              <a:rPr altLang="pt-BR" dirty="0" lang="pt-BR"/>
              <a:t>c) o medo de viver.</a:t>
            </a:r>
          </a:p>
          <a:p>
            <a:r>
              <a:rPr altLang="pt-BR" dirty="0" lang="pt-BR"/>
              <a:t>d) a glória artística.</a:t>
            </a:r>
          </a:p>
          <a:p>
            <a:r>
              <a:rPr altLang="pt-BR" dirty="0" lang="pt-BR"/>
              <a:t>e)a relação amorosa.</a:t>
            </a:r>
          </a:p>
          <a:p>
            <a:endParaRPr altLang="pt-BR" dirty="0" lang="pt-BR"/>
          </a:p>
        </p:txBody>
      </p:sp>
    </p:spTree>
    <p:extLst>
      <p:ext uri="{BB962C8B-B14F-4D97-AF65-F5344CB8AC3E}">
        <p14:creationId xmlns:p14="http://schemas.microsoft.com/office/powerpoint/2010/main" val="386346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327B737-3F58-43AE-BD66-F720A429F85E}"/>
              </a:ext>
            </a:extLst>
          </p:cNvPr>
          <p:cNvSpPr>
            <a:spLocks noGrp="1"/>
          </p:cNvSpPr>
          <p:nvPr>
            <p:ph idx="1"/>
          </p:nvPr>
        </p:nvSpPr>
        <p:spPr>
          <a:xfrm>
            <a:off x="504967" y="655093"/>
            <a:ext cx="9908275" cy="5813946"/>
          </a:xfrm>
        </p:spPr>
        <p:txBody>
          <a:bodyPr numCol="1"/>
          <a:lstStyle/>
          <a:p>
            <a:pPr algn="just"/>
            <a:r>
              <a:rPr altLang="pt-BR" dirty="0" lang="pt-BR"/>
              <a:t>2. Apesar da coincidência temática, o tratamento dado ao tema é diferente em cada um dos poemas. Aponte essa diferença.</a:t>
            </a:r>
          </a:p>
          <a:p>
            <a:pPr algn="just" indent="457200" marL="0">
              <a:buNone/>
            </a:pPr>
            <a:r>
              <a:rPr altLang="pt-BR" dirty="0" lang="pt-BR"/>
              <a:t>Vamos voltar à imagem que já usamos dos alunos em uma sala de aula. Apesar das semelhanças que indicamos, existem diferenças entre elas. Cada estudante tem sua particularidade, sua maneira de agir, sua personalidade. O mesmo ocorre em uma escola literária (ou estilo literário). Apesar dos traços comuns que existem entre os autores, cada um deles é único em sua expressividade.</a:t>
            </a:r>
          </a:p>
          <a:p>
            <a:pPr algn="just" indent="457200" marL="0">
              <a:buNone/>
            </a:pPr>
            <a:r>
              <a:rPr altLang="pt-BR" dirty="0" lang="pt-BR"/>
              <a:t>Cada autor se relaciona muito particularmente com as marcas da escola literária na qual ele é convencionalmente incluído, sem deixar, contudo, de dialogar com as ideias estéticas de seu tempo. Uma leitura eficaz de um texto literário deve levar em conta tanto a relação do escritor com as concepções artísticas de sua época, quanto os aspectos de sua obra que representam uma contribuição original a essas concepções.</a:t>
            </a:r>
          </a:p>
          <a:p>
            <a:pPr algn="just" indent="457200" marL="0">
              <a:buNone/>
            </a:pPr>
            <a:r>
              <a:rPr altLang="pt-BR" dirty="0" lang="pt-BR"/>
              <a:t>Leia os textos a seguir. O texto 1 é um pequeno trecho do romance Memórias de um sargento de milicias, de Manuel Antônio de Almeida (1831-1861), um autor do Romantismo no Brasil. O texto 2 é um pequeno trecho do romance Iracema, de José de Alencar (1829-1877), autor da mesma escola literária de Manuel Antônio de Almeida.</a:t>
            </a:r>
          </a:p>
        </p:txBody>
      </p:sp>
    </p:spTree>
    <p:extLst>
      <p:ext uri="{BB962C8B-B14F-4D97-AF65-F5344CB8AC3E}">
        <p14:creationId xmlns:p14="http://schemas.microsoft.com/office/powerpoint/2010/main" val="4086138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Texto, Carta  Descrição gerada automaticamente" id="5" name="Espaço Reservado para Conteúdo 4">
            <a:extLst>
              <a:ext uri="{FF2B5EF4-FFF2-40B4-BE49-F238E27FC236}">
                <a16:creationId xmlns:a16="http://schemas.microsoft.com/office/drawing/2014/main" id="{7F46FFBC-EBD2-4934-9309-0206075D4F23}"/>
              </a:ext>
            </a:extLst>
          </p:cNvPr>
          <p:cNvPicPr>
            <a:picLocks noChangeAspect="1" noGrp="1"/>
          </p:cNvPicPr>
          <p:nvPr>
            <p:ph idx="1"/>
          </p:nvPr>
        </p:nvPicPr>
        <p:blipFill>
          <a:blip r:embed="rId2"/>
          <a:stretch>
            <a:fillRect/>
          </a:stretch>
        </p:blipFill>
        <p:spPr>
          <a:xfrm>
            <a:off x="0" y="0"/>
            <a:ext cx="10621108" cy="3271836"/>
          </a:xfrm>
        </p:spPr>
      </p:pic>
      <p:pic>
        <p:nvPicPr>
          <p:cNvPr descr="Texto, Carta  Descrição gerada automaticamente" id="7" name="Imagem 6">
            <a:extLst>
              <a:ext uri="{FF2B5EF4-FFF2-40B4-BE49-F238E27FC236}">
                <a16:creationId xmlns:a16="http://schemas.microsoft.com/office/drawing/2014/main" id="{680163BC-7324-467C-B4F1-80E1A5CEF32F}"/>
              </a:ext>
            </a:extLst>
          </p:cNvPr>
          <p:cNvPicPr>
            <a:picLocks noChangeAspect="1"/>
          </p:cNvPicPr>
          <p:nvPr/>
        </p:nvPicPr>
        <p:blipFill>
          <a:blip r:embed="rId3"/>
          <a:stretch>
            <a:fillRect/>
          </a:stretch>
        </p:blipFill>
        <p:spPr>
          <a:xfrm>
            <a:off x="0" y="3271836"/>
            <a:ext cx="10621108" cy="3478193"/>
          </a:xfrm>
          <a:prstGeom prst="rect">
            <a:avLst/>
          </a:prstGeom>
        </p:spPr>
      </p:pic>
    </p:spTree>
    <p:extLst>
      <p:ext uri="{BB962C8B-B14F-4D97-AF65-F5344CB8AC3E}">
        <p14:creationId xmlns:p14="http://schemas.microsoft.com/office/powerpoint/2010/main" val="1803859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E0B7F43-6516-446F-A907-C113A5EFBA91}"/>
              </a:ext>
            </a:extLst>
          </p:cNvPr>
          <p:cNvSpPr>
            <a:spLocks noGrp="1"/>
          </p:cNvSpPr>
          <p:nvPr>
            <p:ph idx="1"/>
          </p:nvPr>
        </p:nvSpPr>
        <p:spPr>
          <a:xfrm>
            <a:off x="286603" y="532264"/>
            <a:ext cx="9962866" cy="5509100"/>
          </a:xfrm>
        </p:spPr>
        <p:txBody>
          <a:bodyPr numCol="1">
            <a:normAutofit/>
          </a:bodyPr>
          <a:lstStyle/>
          <a:p>
            <a:pPr algn="just" indent="0" marL="0">
              <a:buNone/>
            </a:pPr>
            <a:r>
              <a:rPr altLang="pt-BR" dirty="0" lang="pt-BR"/>
              <a:t>1. Os trechos reproduzidos apresentam um aspecto comum, já que, em ambos,</a:t>
            </a:r>
          </a:p>
          <a:p>
            <a:pPr indent="0" marL="0">
              <a:buNone/>
            </a:pPr>
            <a:r>
              <a:rPr altLang="pt-BR" dirty="0" lang="pt-BR"/>
              <a:t>a) destaca-se a sucessão de episódios.</a:t>
            </a:r>
          </a:p>
          <a:p>
            <a:pPr indent="0" marL="0">
              <a:buNone/>
            </a:pPr>
            <a:r>
              <a:rPr altLang="pt-BR" dirty="0" lang="pt-BR"/>
              <a:t>b) há a preocupação com a contextualização histórica. </a:t>
            </a:r>
          </a:p>
          <a:p>
            <a:pPr indent="0" marL="0">
              <a:buNone/>
            </a:pPr>
            <a:r>
              <a:rPr altLang="pt-BR" dirty="0" lang="pt-BR"/>
              <a:t>c) Ocorre a descrição de uma figura feminina</a:t>
            </a:r>
          </a:p>
          <a:p>
            <a:pPr indent="0" marL="0">
              <a:buNone/>
            </a:pPr>
            <a:r>
              <a:rPr altLang="pt-BR" dirty="0" lang="pt-BR"/>
              <a:t>d) é utilizado o recurso do humor nas descrições.</a:t>
            </a:r>
          </a:p>
          <a:p>
            <a:pPr indent="0" marL="0">
              <a:buNone/>
            </a:pPr>
            <a:r>
              <a:rPr altLang="pt-BR" dirty="0" lang="pt-BR"/>
              <a:t>e) o leitor pode notar a presença sutil de rimas.</a:t>
            </a:r>
          </a:p>
          <a:p>
            <a:endParaRPr altLang="pt-BR" dirty="0" lang="pt-BR"/>
          </a:p>
          <a:p>
            <a:pPr algn="just" indent="0" marL="0">
              <a:buNone/>
            </a:pPr>
            <a:r>
              <a:rPr altLang="pt-BR" dirty="0" lang="pt-BR"/>
              <a:t>2. As características da figura feminina são distintas em cada um dos textos. Indique essa diferença.</a:t>
            </a:r>
          </a:p>
        </p:txBody>
      </p:sp>
    </p:spTree>
    <p:extLst>
      <p:ext uri="{BB962C8B-B14F-4D97-AF65-F5344CB8AC3E}">
        <p14:creationId xmlns:p14="http://schemas.microsoft.com/office/powerpoint/2010/main" val="77763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0370DF-9FCD-4E74-9D36-6B2D57AE0ADF}"/>
              </a:ext>
            </a:extLst>
          </p:cNvPr>
          <p:cNvSpPr>
            <a:spLocks noGrp="1"/>
          </p:cNvSpPr>
          <p:nvPr>
            <p:ph type="title"/>
          </p:nvPr>
        </p:nvSpPr>
        <p:spPr>
          <a:xfrm>
            <a:off x="501690" y="119269"/>
            <a:ext cx="8596668" cy="1320800"/>
          </a:xfrm>
        </p:spPr>
        <p:txBody>
          <a:bodyPr numCol="1"/>
          <a:lstStyle/>
          <a:p>
            <a:r>
              <a:rPr altLang="pt-BR" dirty="0" lang="pt-BR"/>
              <a:t>Texto literário X Não Literário</a:t>
            </a:r>
            <a:br>
              <a:rPr altLang="pt-BR" dirty="0" lang="pt-BR"/>
            </a:br>
            <a:r>
              <a:rPr altLang="pt-BR" dirty="0" lang="pt-BR"/>
              <a:t>p. 8</a:t>
            </a:r>
          </a:p>
        </p:txBody>
      </p:sp>
      <p:pic>
        <p:nvPicPr>
          <p:cNvPr id="5" name="Espaço Reservado para Conteúdo 4">
            <a:extLst>
              <a:ext uri="{FF2B5EF4-FFF2-40B4-BE49-F238E27FC236}">
                <a16:creationId xmlns:a16="http://schemas.microsoft.com/office/drawing/2014/main" id="{1245FE20-BE2B-4A68-A8F7-B080AC9D52C0}"/>
              </a:ext>
            </a:extLst>
          </p:cNvPr>
          <p:cNvPicPr>
            <a:picLocks noChangeAspect="1" noGrp="1"/>
          </p:cNvPicPr>
          <p:nvPr>
            <p:ph idx="1"/>
          </p:nvPr>
        </p:nvPicPr>
        <p:blipFill>
          <a:blip r:embed="rId2"/>
          <a:stretch>
            <a:fillRect/>
          </a:stretch>
        </p:blipFill>
        <p:spPr>
          <a:xfrm>
            <a:off x="501690" y="1440069"/>
            <a:ext cx="5568286" cy="5187548"/>
          </a:xfrm>
        </p:spPr>
      </p:pic>
      <p:pic>
        <p:nvPicPr>
          <p:cNvPr id="7" name="Imagem 6">
            <a:extLst>
              <a:ext uri="{FF2B5EF4-FFF2-40B4-BE49-F238E27FC236}">
                <a16:creationId xmlns:a16="http://schemas.microsoft.com/office/drawing/2014/main" id="{13436AEC-71E8-47DF-B6A1-C41FD91733BC}"/>
              </a:ext>
            </a:extLst>
          </p:cNvPr>
          <p:cNvPicPr>
            <a:picLocks noChangeAspect="1"/>
          </p:cNvPicPr>
          <p:nvPr/>
        </p:nvPicPr>
        <p:blipFill>
          <a:blip r:embed="rId3"/>
          <a:stretch>
            <a:fillRect/>
          </a:stretch>
        </p:blipFill>
        <p:spPr>
          <a:xfrm>
            <a:off x="6960358" y="0"/>
            <a:ext cx="4893725" cy="6858000"/>
          </a:xfrm>
          <a:prstGeom prst="rect">
            <a:avLst/>
          </a:prstGeom>
        </p:spPr>
      </p:pic>
    </p:spTree>
    <p:extLst>
      <p:ext uri="{BB962C8B-B14F-4D97-AF65-F5344CB8AC3E}">
        <p14:creationId xmlns:p14="http://schemas.microsoft.com/office/powerpoint/2010/main" val="2322377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04322" y="821634"/>
            <a:ext cx="11583355" cy="2794713"/>
          </a:xfrm>
        </p:spPr>
        <p:txBody>
          <a:bodyPr numCol="1"/>
          <a:lstStyle/>
          <a:p>
            <a:pPr algn="just"/>
            <a:r>
              <a:rPr altLang="pt-BR" b="0" dirty="0" i="0" lang="pt-BR">
                <a:solidFill>
                  <a:schemeClr val="tx1"/>
                </a:solidFill>
                <a:effectLst/>
                <a:latin charset="0" panose="020B0604020202020204" pitchFamily="2" typeface="Roboto"/>
              </a:rPr>
              <a:t>O nome </a:t>
            </a:r>
            <a:r>
              <a:rPr altLang="pt-BR" b="0" dirty="0" err="1" i="0" lang="pt-BR">
                <a:solidFill>
                  <a:schemeClr val="tx1"/>
                </a:solidFill>
                <a:effectLst/>
                <a:latin charset="0" panose="020B0604020202020204" pitchFamily="2" typeface="Roboto"/>
              </a:rPr>
              <a:t>Guernica</a:t>
            </a:r>
            <a:r>
              <a:rPr altLang="pt-BR" b="0" dirty="0" i="0" lang="pt-BR">
                <a:solidFill>
                  <a:schemeClr val="tx1"/>
                </a:solidFill>
                <a:effectLst/>
                <a:latin charset="0" panose="020B0604020202020204" pitchFamily="2" typeface="Roboto"/>
              </a:rPr>
              <a:t>, título da pintura, refere-se a uma pequena cidade espanhola. Essa cidade se opunha ao governo do presidente do país, o general Francisco Franco (1892-1975). Apoiado por forças militares alemãs, Franco ordenou o bombardeio da cidade. </a:t>
            </a:r>
          </a:p>
          <a:p>
            <a:pPr algn="just"/>
            <a:r>
              <a:rPr altLang="pt-BR" b="0" dirty="0" i="0" lang="pt-BR">
                <a:solidFill>
                  <a:schemeClr val="tx1"/>
                </a:solidFill>
                <a:effectLst/>
                <a:latin charset="0" panose="020B0604020202020204" pitchFamily="2" typeface="Roboto"/>
              </a:rPr>
              <a:t>Picasso pintou essa tela pouco mais de um mês após o bombardeio, procurando expressar o que sentiu ao ver as fotos que registraram a destruição de </a:t>
            </a:r>
            <a:r>
              <a:rPr altLang="pt-BR" b="0" dirty="0" err="1" i="0" lang="pt-BR">
                <a:solidFill>
                  <a:schemeClr val="tx1"/>
                </a:solidFill>
                <a:effectLst/>
                <a:latin charset="0" panose="020B0604020202020204" pitchFamily="2" typeface="Roboto"/>
              </a:rPr>
              <a:t>Guernica</a:t>
            </a:r>
            <a:r>
              <a:rPr altLang="pt-BR" dirty="0" lang="pt-BR">
                <a:solidFill>
                  <a:schemeClr val="tx1"/>
                </a:solidFill>
                <a:latin charset="0" panose="020B0604020202020204" pitchFamily="2" typeface="Roboto"/>
              </a:rPr>
              <a:t>.</a:t>
            </a:r>
            <a:endParaRPr altLang="pt-BR" b="0" dirty="0" i="0" lang="pt-BR">
              <a:solidFill>
                <a:schemeClr val="tx1"/>
              </a:solidFill>
              <a:effectLst/>
              <a:latin charset="0" panose="020B0604020202020204" pitchFamily="2" typeface="Roboto"/>
            </a:endParaRPr>
          </a:p>
          <a:p>
            <a:pPr algn="just"/>
            <a:r>
              <a:rPr altLang="pt-BR" dirty="0" lang="pt-BR">
                <a:solidFill>
                  <a:schemeClr val="tx1"/>
                </a:solidFill>
              </a:rPr>
              <a:t>O republicano Picasso, ao pintar </a:t>
            </a:r>
            <a:r>
              <a:rPr altLang="pt-BR" dirty="0" err="1" lang="pt-BR">
                <a:solidFill>
                  <a:schemeClr val="tx1"/>
                </a:solidFill>
              </a:rPr>
              <a:t>Guernica</a:t>
            </a:r>
            <a:r>
              <a:rPr altLang="pt-BR" dirty="0" lang="pt-BR">
                <a:solidFill>
                  <a:schemeClr val="tx1"/>
                </a:solidFill>
              </a:rPr>
              <a:t>, gigantesco painel de 7,80 m x 3,50 m, oferece um verdadeiro testemunho desse episódio à posteridade.</a:t>
            </a:r>
          </a:p>
        </p:txBody>
      </p:sp>
    </p:spTree>
    <p:extLst>
      <p:ext uri="{BB962C8B-B14F-4D97-AF65-F5344CB8AC3E}">
        <p14:creationId xmlns:p14="http://schemas.microsoft.com/office/powerpoint/2010/main" val="36468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5002" y="352023"/>
            <a:ext cx="9659155" cy="1257836"/>
          </a:xfrm>
        </p:spPr>
        <p:txBody>
          <a:bodyPr numCol="1">
            <a:noAutofit/>
          </a:bodyPr>
          <a:lstStyle/>
          <a:p>
            <a:pPr algn="ctr"/>
            <a:r>
              <a:rPr altLang="pt-BR" dirty="0" lang="pt-BR" sz="2700"/>
              <a:t>“A pintura não foi inventada para decorar casas. Ela é uma arma de ataque e defesa contra o inimigo” Pablo Picasso</a:t>
            </a:r>
          </a:p>
        </p:txBody>
      </p:sp>
      <p:pic>
        <p:nvPicPr>
          <p:cNvPr id="4" name="Espaço Reservado para Conteúdo 3"/>
          <p:cNvPicPr>
            <a:picLocks noChangeAspect="1" noGrp="1"/>
          </p:cNvPicPr>
          <p:nvPr>
            <p:ph idx="1"/>
          </p:nvPr>
        </p:nvPicPr>
        <p:blipFill>
          <a:blip r:embed="rId2"/>
          <a:stretch>
            <a:fillRect/>
          </a:stretch>
        </p:blipFill>
        <p:spPr>
          <a:xfrm>
            <a:off x="425002" y="1317947"/>
            <a:ext cx="10786337" cy="4793928"/>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346" y="6285491"/>
            <a:ext cx="9749308" cy="220486"/>
          </a:xfrm>
          <a:prstGeom prst="rect">
            <a:avLst/>
          </a:prstGeom>
        </p:spPr>
      </p:pic>
    </p:spTree>
    <p:extLst>
      <p:ext uri="{BB962C8B-B14F-4D97-AF65-F5344CB8AC3E}">
        <p14:creationId xmlns:p14="http://schemas.microsoft.com/office/powerpoint/2010/main" val="399496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3335" y="373487"/>
            <a:ext cx="9905067" cy="6195910"/>
          </a:xfrm>
        </p:spPr>
        <p:txBody>
          <a:bodyPr numCol="1">
            <a:normAutofit fontScale="92500" lnSpcReduction="10000"/>
          </a:bodyPr>
          <a:lstStyle/>
          <a:p>
            <a:pPr algn="just"/>
            <a:r>
              <a:rPr altLang="pt-BR" dirty="0" lang="pt-BR"/>
              <a:t>Edgar Allan Poe – Gato preto</a:t>
            </a:r>
          </a:p>
          <a:p>
            <a:pPr algn="just"/>
            <a:r>
              <a:rPr altLang="pt-BR" dirty="0" lang="pt-BR"/>
              <a:t>Não espero nem peço que se de crédito à história sumamente extraordinária e, no entanto, bastante doméstica que vou narrar. Louco seria eu se esperasse tal coisa, tratando-se de um caso que os meus próprios sentidos se negam a aceitar. Não obstante, não estou louco se, com toda a certeza, não sonho. Mas amanhã posso morrer e, por isso, gostaria, hoje, de aliviar o meu espirito. Meu propósito imediato é apresentar ao mundo, clara e sucintamente, mas sem comentários, uma série de simples acontecimentos domésticos Devido a suas consequências, tais acontecimentos me aterrorizaram, torturaram e destruíram. No entanto, não tentarei esclarecê-los. Em mim quase não produziram outra coisa senão horror - mas, em muitas pessoas, talvez lhes pareçam menos terríveis que grotescos. Talvez, mais tarde, haja alguma inteligência que reduza o meu fantasma a algo comum – uma inteligência mais serena, mais lógica e muito menos excitável do que a minha, que perceba, nas circunstâncias a que me refiro com terror nada mais do que uma sucessão comum de causas e efeitos muito naturais.</a:t>
            </a:r>
          </a:p>
          <a:p>
            <a:pPr algn="just"/>
            <a:r>
              <a:rPr altLang="pt-BR" dirty="0" lang="pt-BR"/>
              <a:t> POE, Edgar Allan gato preto. Histórias extraordinárias - Tradução de Breno Silveira e outros. São Paulo: Abril Cultural, 198t,p 41 (Fragmento)</a:t>
            </a:r>
          </a:p>
          <a:p>
            <a:pPr algn="just"/>
            <a:endParaRPr altLang="pt-BR" dirty="0" lang="pt-BR"/>
          </a:p>
          <a:p>
            <a:pPr algn="just"/>
            <a:r>
              <a:rPr altLang="pt-BR" dirty="0" lang="pt-BR">
                <a:solidFill>
                  <a:schemeClr val="tx1"/>
                </a:solidFill>
              </a:rPr>
              <a:t>Um conto de suspense e mistério</a:t>
            </a:r>
          </a:p>
          <a:p>
            <a:pPr algn="just"/>
            <a:r>
              <a:rPr altLang="pt-BR" dirty="0" lang="pt-BR">
                <a:solidFill>
                  <a:schemeClr val="tx1"/>
                </a:solidFill>
              </a:rPr>
              <a:t>“O gato preto” é um dos mais conhecidos contos de Edgar Allan Poe. Nele, acompanhamos a história de um homem que, sem causa aparente, passa a se comportar de modo muito violento, mudando completamente de personalidade. Após matar </a:t>
            </a:r>
            <a:r>
              <a:rPr altLang="pt-BR" dirty="0" err="1" lang="pt-BR">
                <a:solidFill>
                  <a:schemeClr val="tx1"/>
                </a:solidFill>
              </a:rPr>
              <a:t>Pluto</a:t>
            </a:r>
            <a:r>
              <a:rPr altLang="pt-BR" dirty="0" lang="pt-BR">
                <a:solidFill>
                  <a:schemeClr val="tx1"/>
                </a:solidFill>
              </a:rPr>
              <a:t>, seu gato de estimação, a personagem passa a associar uma série de acontecimentos supostamente inexplicáveis à aparição de um segundo gato, bastante semelhante a </a:t>
            </a:r>
            <a:r>
              <a:rPr altLang="pt-BR" dirty="0" err="1" lang="pt-BR">
                <a:solidFill>
                  <a:schemeClr val="tx1"/>
                </a:solidFill>
              </a:rPr>
              <a:t>Pluto</a:t>
            </a:r>
            <a:r>
              <a:rPr altLang="pt-BR" dirty="0" lang="pt-BR">
                <a:solidFill>
                  <a:schemeClr val="tx1"/>
                </a:solidFill>
              </a:rPr>
              <a:t>.</a:t>
            </a:r>
          </a:p>
          <a:p>
            <a:pPr algn="just"/>
            <a:endParaRPr altLang="pt-BR" dirty="0" lang="pt-BR"/>
          </a:p>
          <a:p>
            <a:endParaRPr altLang="pt-BR" dirty="0" lang="pt-BR"/>
          </a:p>
          <a:p>
            <a:endParaRPr altLang="pt-BR" dirty="0" lang="pt-BR"/>
          </a:p>
        </p:txBody>
      </p:sp>
    </p:spTree>
    <p:extLst>
      <p:ext uri="{BB962C8B-B14F-4D97-AF65-F5344CB8AC3E}">
        <p14:creationId xmlns:p14="http://schemas.microsoft.com/office/powerpoint/2010/main" val="3912843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76185-CF56-423C-9A2B-B076989679B6}"/>
              </a:ext>
            </a:extLst>
          </p:cNvPr>
          <p:cNvSpPr>
            <a:spLocks noGrp="1"/>
          </p:cNvSpPr>
          <p:nvPr>
            <p:ph type="title"/>
          </p:nvPr>
        </p:nvSpPr>
        <p:spPr>
          <a:xfrm>
            <a:off x="677334" y="609600"/>
            <a:ext cx="8596668" cy="809767"/>
          </a:xfrm>
        </p:spPr>
        <p:txBody>
          <a:bodyPr numCol="1"/>
          <a:lstStyle/>
          <a:p>
            <a:r>
              <a:rPr altLang="pt-BR" dirty="0" lang="pt-BR"/>
              <a:t>Conto</a:t>
            </a:r>
          </a:p>
        </p:txBody>
      </p:sp>
      <p:sp>
        <p:nvSpPr>
          <p:cNvPr id="3" name="Espaço Reservado para Conteúdo 2">
            <a:extLst>
              <a:ext uri="{FF2B5EF4-FFF2-40B4-BE49-F238E27FC236}">
                <a16:creationId xmlns:a16="http://schemas.microsoft.com/office/drawing/2014/main" id="{5A4BC62E-9843-403E-A0DE-0F4712952FB7}"/>
              </a:ext>
            </a:extLst>
          </p:cNvPr>
          <p:cNvSpPr>
            <a:spLocks noGrp="1"/>
          </p:cNvSpPr>
          <p:nvPr>
            <p:ph idx="1"/>
          </p:nvPr>
        </p:nvSpPr>
        <p:spPr>
          <a:xfrm>
            <a:off x="677334" y="1419367"/>
            <a:ext cx="9845090" cy="4626591"/>
          </a:xfrm>
        </p:spPr>
        <p:txBody>
          <a:bodyPr numCol="1"/>
          <a:lstStyle/>
          <a:p>
            <a:r>
              <a:rPr altLang="pt-BR" dirty="0" lang="pt-BR"/>
              <a:t>Definição: é um gênero textual de ficção no qual os personagens (em número restrito) são envolvidos em um único conflito dramático, o que torna a narrativa mais condensada que um romance, por exemplo.</a:t>
            </a:r>
          </a:p>
          <a:p>
            <a:endParaRPr altLang="pt-BR" dirty="0" lang="pt-BR"/>
          </a:p>
          <a:p>
            <a:pPr algn="just"/>
            <a:r>
              <a:rPr altLang="pt-BR" dirty="0" lang="pt-BR"/>
              <a:t>Sentido Literal (dicionário) – sentido convencional da palavra X sentido conotativo (figurado ou metafórico) – quando foge ao sentido literal, sendo atribuído novo ou novos sentidos para aquela palavra.</a:t>
            </a:r>
          </a:p>
          <a:p>
            <a:pPr algn="just"/>
            <a:endParaRPr altLang="pt-BR" dirty="0" lang="pt-BR"/>
          </a:p>
        </p:txBody>
      </p:sp>
    </p:spTree>
    <p:extLst>
      <p:ext uri="{BB962C8B-B14F-4D97-AF65-F5344CB8AC3E}">
        <p14:creationId xmlns:p14="http://schemas.microsoft.com/office/powerpoint/2010/main" val="435392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0D11D-8560-4642-A7A7-99CC7970BBBA}"/>
              </a:ext>
            </a:extLst>
          </p:cNvPr>
          <p:cNvSpPr>
            <a:spLocks noGrp="1"/>
          </p:cNvSpPr>
          <p:nvPr>
            <p:ph type="title"/>
          </p:nvPr>
        </p:nvSpPr>
        <p:spPr>
          <a:xfrm>
            <a:off x="677334" y="609600"/>
            <a:ext cx="8794212" cy="850710"/>
          </a:xfrm>
        </p:spPr>
        <p:txBody>
          <a:bodyPr numCol="1"/>
          <a:lstStyle/>
          <a:p>
            <a:pPr algn="ctr"/>
            <a:r>
              <a:rPr altLang="pt-BR" b="1" dirty="0" lang="pt-BR" sz="3600">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O pacto com o leitor</a:t>
            </a:r>
            <a:endParaRPr altLang="pt-BR" dirty="0" lang="pt-BR"/>
          </a:p>
        </p:txBody>
      </p:sp>
      <p:sp>
        <p:nvSpPr>
          <p:cNvPr id="3" name="Espaço Reservado para Conteúdo 2">
            <a:extLst>
              <a:ext uri="{FF2B5EF4-FFF2-40B4-BE49-F238E27FC236}">
                <a16:creationId xmlns:a16="http://schemas.microsoft.com/office/drawing/2014/main" id="{84FAA551-A588-4D80-A277-782DFEF18866}"/>
              </a:ext>
            </a:extLst>
          </p:cNvPr>
          <p:cNvSpPr>
            <a:spLocks noGrp="1"/>
          </p:cNvSpPr>
          <p:nvPr>
            <p:ph idx="1"/>
          </p:nvPr>
        </p:nvSpPr>
        <p:spPr>
          <a:xfrm>
            <a:off x="677334" y="1774209"/>
            <a:ext cx="9517544" cy="4267153"/>
          </a:xfrm>
        </p:spPr>
        <p:txBody>
          <a:bodyPr numCol="1"/>
          <a:lstStyle/>
          <a:p>
            <a:pPr algn="just" indent="-342900" lvl="0" marL="342900">
              <a:lnSpc>
                <a:spcPct val="107000"/>
              </a:lnSpc>
              <a:buFont charset="2" panose="05050102010706020507" pitchFamily="18" typeface="Symbol"/>
              <a:buChar char=""/>
            </a:pPr>
            <a:r>
              <a:rPr altLang="pt-BR" dirty="0" lang="pt-BR" sz="1800">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Todo texto estabelece um pacto de credibilidade com seus possíveis leitores: caso eles aceitem as condições que regem Mundo ficcional ali apresentado, esse mundo fará sentido</a:t>
            </a:r>
            <a:endParaRPr altLang="pt-BR" dirty="0" lang="pt-BR" sz="1800">
              <a:effectLst/>
              <a:latin charset="0" panose="020F0502020204030204" pitchFamily="34" typeface="Calibri"/>
              <a:ea charset="0" panose="020F0502020204030204" pitchFamily="34" typeface="Calibri"/>
              <a:cs charset="0" panose="02020603050405020304" pitchFamily="18" typeface="Times New Roman"/>
            </a:endParaRPr>
          </a:p>
          <a:p>
            <a:pPr algn="just" indent="-342900" lvl="0" marL="342900">
              <a:lnSpc>
                <a:spcPct val="107000"/>
              </a:lnSpc>
              <a:buFont charset="2" panose="05050102010706020507" pitchFamily="18" typeface="Symbol"/>
              <a:buChar char=""/>
            </a:pPr>
            <a:r>
              <a:rPr altLang="pt-BR" b="1" dirty="0" lang="pt-BR" sz="1800">
                <a:solidFill>
                  <a:srgbClr val="FF0000"/>
                </a:solidFill>
                <a:effectLst/>
                <a:latin charset="0" panose="020F0502020204030204" pitchFamily="34" typeface="Calibri"/>
                <a:ea charset="0" panose="020F0502020204030204" pitchFamily="34" typeface="Calibri"/>
                <a:cs charset="0" panose="02020603050405020304" pitchFamily="18" typeface="Times New Roman"/>
              </a:rPr>
              <a:t>O pacto entre leitor e texto é produzido para que a literatura tenha liberdade ficcional</a:t>
            </a:r>
            <a:r>
              <a:rPr altLang="pt-BR" dirty="0" lang="pt-BR" sz="1800">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  Embora se saiba que os acontecimentos narrados não são reais, admite-se que se o mundo tivesse aquelas características apresentadas no texto, este poderia ser real. Por isso dizemos que o texto é verossímil, quer dizer, não e verdadeiro, mas parece verdadeiro. </a:t>
            </a:r>
            <a:endParaRPr altLang="pt-BR" dirty="0" lang="pt-BR" sz="1800">
              <a:effectLst/>
              <a:latin charset="0" panose="020F0502020204030204" pitchFamily="34" typeface="Calibri"/>
              <a:ea charset="0" panose="020F0502020204030204" pitchFamily="34" typeface="Calibri"/>
              <a:cs charset="0" panose="02020603050405020304" pitchFamily="18" typeface="Times New Roman"/>
            </a:endParaRPr>
          </a:p>
          <a:p>
            <a:pPr algn="just" indent="-342900" lvl="0" marL="342900">
              <a:lnSpc>
                <a:spcPct val="107000"/>
              </a:lnSpc>
              <a:spcAft>
                <a:spcPts val="800"/>
              </a:spcAft>
              <a:buFont charset="2" panose="05050102010706020507" pitchFamily="18" typeface="Symbol"/>
              <a:buChar char=""/>
            </a:pPr>
            <a:r>
              <a:rPr altLang="pt-BR" dirty="0" lang="pt-BR" sz="1800">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Verossimilhança: interna; externa; inverossimilhança.</a:t>
            </a:r>
            <a:endParaRPr altLang="pt-BR" dirty="0" lang="pt-BR" sz="1800">
              <a:effectLst/>
              <a:latin charset="0" panose="020F0502020204030204" pitchFamily="34" typeface="Calibri"/>
              <a:ea charset="0" panose="020F0502020204030204" pitchFamily="34" typeface="Calibri"/>
              <a:cs charset="0" panose="02020603050405020304" pitchFamily="18" typeface="Times New Roman"/>
            </a:endParaRPr>
          </a:p>
          <a:p>
            <a:endParaRPr altLang="pt-BR" dirty="0" lang="pt-BR"/>
          </a:p>
        </p:txBody>
      </p:sp>
    </p:spTree>
    <p:extLst>
      <p:ext uri="{BB962C8B-B14F-4D97-AF65-F5344CB8AC3E}">
        <p14:creationId xmlns:p14="http://schemas.microsoft.com/office/powerpoint/2010/main" val="245219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CF861E-60B4-460E-98A8-2E5BBF0057DF}"/>
              </a:ext>
            </a:extLst>
          </p:cNvPr>
          <p:cNvSpPr>
            <a:spLocks noGrp="1"/>
          </p:cNvSpPr>
          <p:nvPr>
            <p:ph type="title"/>
          </p:nvPr>
        </p:nvSpPr>
        <p:spPr>
          <a:xfrm>
            <a:off x="677334" y="609600"/>
            <a:ext cx="8596668" cy="837063"/>
          </a:xfrm>
        </p:spPr>
        <p:txBody>
          <a:bodyPr numCol="1"/>
          <a:lstStyle/>
          <a:p>
            <a:pPr algn="ctr">
              <a:lnSpc>
                <a:spcPct val="107000"/>
              </a:lnSpc>
              <a:spcAft>
                <a:spcPts val="800"/>
              </a:spcAft>
            </a:pPr>
            <a:r>
              <a:rPr altLang="pt-BR" b="1" dirty="0" lang="pt-BR" sz="3600">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Intertextualidade é frequente</a:t>
            </a:r>
            <a:endParaRPr altLang="pt-BR" dirty="0" lang="pt-BR"/>
          </a:p>
        </p:txBody>
      </p:sp>
      <p:sp>
        <p:nvSpPr>
          <p:cNvPr id="3" name="Espaço Reservado para Conteúdo 2">
            <a:extLst>
              <a:ext uri="{FF2B5EF4-FFF2-40B4-BE49-F238E27FC236}">
                <a16:creationId xmlns:a16="http://schemas.microsoft.com/office/drawing/2014/main" id="{5A1F62CF-541F-46E1-9984-FDCAC2524C36}"/>
              </a:ext>
            </a:extLst>
          </p:cNvPr>
          <p:cNvSpPr>
            <a:spLocks noGrp="1"/>
          </p:cNvSpPr>
          <p:nvPr>
            <p:ph idx="1"/>
          </p:nvPr>
        </p:nvSpPr>
        <p:spPr>
          <a:xfrm>
            <a:off x="573206" y="1446663"/>
            <a:ext cx="10740788" cy="4801737"/>
          </a:xfrm>
        </p:spPr>
        <p:txBody>
          <a:bodyPr numCol="1"/>
          <a:lstStyle/>
          <a:p>
            <a:pPr algn="just" indent="-342900" lvl="0" marL="342900">
              <a:lnSpc>
                <a:spcPct val="107000"/>
              </a:lnSpc>
              <a:buFont charset="2" panose="05050102010706020507" pitchFamily="18" typeface="Symbol"/>
              <a:buChar char=""/>
            </a:pPr>
            <a:r>
              <a:rPr altLang="pt-BR" dirty="0" lang="pt-BR" sz="1800">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Intertextualidade é a “conversa” de um texto literário com outro, assim, o recurso da intertextualidade consiste em empregar na construção de um texto uma parte ou mesmo a integridade de outro texto anteriormente produzido. </a:t>
            </a:r>
            <a:endParaRPr altLang="pt-BR" dirty="0" lang="pt-BR" sz="1800">
              <a:effectLst/>
              <a:latin charset="0" panose="020F0502020204030204" pitchFamily="34" typeface="Calibri"/>
              <a:ea charset="0" panose="020F0502020204030204" pitchFamily="34" typeface="Calibri"/>
              <a:cs charset="0" panose="02020603050405020304" pitchFamily="18" typeface="Times New Roman"/>
            </a:endParaRPr>
          </a:p>
          <a:p>
            <a:pPr algn="just" indent="-342900" lvl="0" marL="342900">
              <a:lnSpc>
                <a:spcPct val="107000"/>
              </a:lnSpc>
              <a:buFont charset="2" panose="05050102010706020507" pitchFamily="18" typeface="Symbol"/>
              <a:buChar char=""/>
            </a:pPr>
            <a:r>
              <a:rPr altLang="pt-BR" dirty="0" lang="pt-BR" sz="1800">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O texto que fornece o material reaproveitado é denominado texto-fonte. </a:t>
            </a:r>
            <a:endParaRPr altLang="pt-BR" dirty="0" lang="pt-BR" sz="1800">
              <a:effectLst/>
              <a:latin charset="0" panose="020F0502020204030204" pitchFamily="34" typeface="Calibri"/>
              <a:ea charset="0" panose="020F0502020204030204" pitchFamily="34" typeface="Calibri"/>
              <a:cs charset="0" panose="02020603050405020304" pitchFamily="18" typeface="Times New Roman"/>
            </a:endParaRPr>
          </a:p>
          <a:p>
            <a:pPr algn="just" indent="-342900" lvl="0" marL="342900">
              <a:lnSpc>
                <a:spcPct val="107000"/>
              </a:lnSpc>
              <a:buFont charset="2" panose="05050102010706020507" pitchFamily="18" typeface="Symbol"/>
              <a:buChar char=""/>
            </a:pPr>
            <a:r>
              <a:rPr altLang="pt-BR" dirty="0" lang="pt-BR" sz="1800">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Essa interação pode ocorrer de maneira explícita (expressa formalmente) ou implícita (não expressa formalmente).</a:t>
            </a:r>
            <a:endParaRPr altLang="pt-BR" dirty="0" lang="pt-BR" sz="1800">
              <a:effectLst/>
              <a:latin charset="0" panose="020F0502020204030204" pitchFamily="34" typeface="Calibri"/>
              <a:ea charset="0" panose="020F0502020204030204" pitchFamily="34" typeface="Calibri"/>
              <a:cs charset="0" panose="02020603050405020304" pitchFamily="18" typeface="Times New Roman"/>
            </a:endParaRPr>
          </a:p>
          <a:p>
            <a:pPr algn="just" indent="-342900" lvl="0" marL="342900">
              <a:lnSpc>
                <a:spcPct val="107000"/>
              </a:lnSpc>
              <a:spcAft>
                <a:spcPts val="800"/>
              </a:spcAft>
              <a:buFont charset="2" panose="05050102010706020507" pitchFamily="18" typeface="Symbol"/>
              <a:buChar char=""/>
            </a:pPr>
            <a:r>
              <a:rPr altLang="pt-BR" dirty="0" lang="pt-BR" sz="1800">
                <a:solidFill>
                  <a:srgbClr val="000000"/>
                </a:solidFill>
                <a:effectLst/>
                <a:latin charset="0" panose="020F0502020204030204" pitchFamily="34" typeface="Calibri"/>
                <a:ea charset="0" panose="020F0502020204030204" pitchFamily="34" typeface="Calibri"/>
                <a:cs charset="0" panose="02020603050405020304" pitchFamily="18" typeface="Times New Roman"/>
              </a:rPr>
              <a:t> A parte ou a totalidade do texto reaproveitada na elaboração de um novo texto é denominada intertexto.</a:t>
            </a:r>
            <a:endParaRPr altLang="pt-BR" dirty="0" lang="pt-BR" sz="1800">
              <a:effectLst/>
              <a:latin charset="0" panose="020F0502020204030204" pitchFamily="34" typeface="Calibri"/>
              <a:ea charset="0" panose="020F0502020204030204" pitchFamily="34" typeface="Calibri"/>
              <a:cs charset="0" panose="02020603050405020304" pitchFamily="18" typeface="Times New Roman"/>
            </a:endParaRPr>
          </a:p>
          <a:p>
            <a:pPr indent="0" marL="0">
              <a:buNone/>
            </a:pPr>
            <a:endParaRPr altLang="pt-BR" dirty="0" lang="pt-BR"/>
          </a:p>
        </p:txBody>
      </p:sp>
    </p:spTree>
    <p:extLst>
      <p:ext uri="{BB962C8B-B14F-4D97-AF65-F5344CB8AC3E}">
        <p14:creationId xmlns:p14="http://schemas.microsoft.com/office/powerpoint/2010/main" val="470955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Texto, Carta  Descrição gerada automaticamente" id="5" name="Espaço Reservado para Conteúdo 4">
            <a:extLst>
              <a:ext uri="{FF2B5EF4-FFF2-40B4-BE49-F238E27FC236}">
                <a16:creationId xmlns:a16="http://schemas.microsoft.com/office/drawing/2014/main" id="{DC80586D-D001-4936-B042-AFD991089886}"/>
              </a:ext>
            </a:extLst>
          </p:cNvPr>
          <p:cNvPicPr>
            <a:picLocks noChangeAspect="1" noGrp="1"/>
          </p:cNvPicPr>
          <p:nvPr>
            <p:ph idx="1"/>
          </p:nvPr>
        </p:nvPicPr>
        <p:blipFill>
          <a:blip r:embed="rId2"/>
          <a:stretch>
            <a:fillRect/>
          </a:stretch>
        </p:blipFill>
        <p:spPr>
          <a:xfrm>
            <a:off x="-1" y="54259"/>
            <a:ext cx="4442211" cy="6550727"/>
          </a:xfrm>
        </p:spPr>
      </p:pic>
      <p:pic>
        <p:nvPicPr>
          <p:cNvPr descr="Texto, Carta  Descrição gerada automaticamente" id="7" name="Imagem 6">
            <a:extLst>
              <a:ext uri="{FF2B5EF4-FFF2-40B4-BE49-F238E27FC236}">
                <a16:creationId xmlns:a16="http://schemas.microsoft.com/office/drawing/2014/main" id="{08C4A835-8DF4-45A8-A67C-23CCBD2E3625}"/>
              </a:ext>
            </a:extLst>
          </p:cNvPr>
          <p:cNvPicPr>
            <a:picLocks noChangeAspect="1"/>
          </p:cNvPicPr>
          <p:nvPr/>
        </p:nvPicPr>
        <p:blipFill>
          <a:blip r:embed="rId3"/>
          <a:stretch>
            <a:fillRect/>
          </a:stretch>
        </p:blipFill>
        <p:spPr>
          <a:xfrm>
            <a:off x="4442211" y="0"/>
            <a:ext cx="4278708" cy="6845933"/>
          </a:xfrm>
          <a:prstGeom prst="rect">
            <a:avLst/>
          </a:prstGeom>
        </p:spPr>
      </p:pic>
      <p:sp>
        <p:nvSpPr>
          <p:cNvPr id="8" name="CaixaDeTexto 7">
            <a:extLst>
              <a:ext uri="{FF2B5EF4-FFF2-40B4-BE49-F238E27FC236}">
                <a16:creationId xmlns:a16="http://schemas.microsoft.com/office/drawing/2014/main" id="{0CB9CC8C-C878-44E2-8EC1-54A0D42D951D}"/>
              </a:ext>
            </a:extLst>
          </p:cNvPr>
          <p:cNvSpPr txBox="1"/>
          <p:nvPr/>
        </p:nvSpPr>
        <p:spPr>
          <a:xfrm>
            <a:off x="8720919" y="1627328"/>
            <a:ext cx="3342103" cy="3416320"/>
          </a:xfrm>
          <a:prstGeom prst="rect">
            <a:avLst/>
          </a:prstGeom>
          <a:noFill/>
        </p:spPr>
        <p:txBody>
          <a:bodyPr numCol="1" rtlCol="0" wrap="square">
            <a:spAutoFit/>
          </a:bodyPr>
          <a:lstStyle/>
          <a:p>
            <a:pPr algn="just" indent="-342900" marL="342900">
              <a:buAutoNum type="arabicPeriod"/>
            </a:pPr>
            <a:r>
              <a:rPr altLang="pt-BR" dirty="0" lang="pt-BR"/>
              <a:t>Aponte aspectos que, no seu entendimento, são comuns nos dois poemas.</a:t>
            </a:r>
          </a:p>
          <a:p>
            <a:pPr algn="just"/>
            <a:endParaRPr altLang="pt-BR" dirty="0" lang="pt-BR"/>
          </a:p>
          <a:p>
            <a:pPr algn="just" indent="-342900" marL="342900">
              <a:buFont typeface="+mj-lt"/>
              <a:buAutoNum startAt="2" type="arabicPeriod"/>
            </a:pPr>
            <a:r>
              <a:rPr altLang="pt-BR" dirty="0" lang="pt-BR"/>
              <a:t>A rima corresponde a uma identidade sonora entra as palavras. Observando a forma dos versos, indique em qual deles se verifica a presença de rima no final de cada linha.</a:t>
            </a:r>
          </a:p>
          <a:p>
            <a:pPr algn="just" indent="-342900" marL="342900">
              <a:buAutoNum startAt="2" type="arabicPeriod"/>
            </a:pPr>
            <a:endParaRPr altLang="pt-BR" dirty="0" lang="pt-BR"/>
          </a:p>
        </p:txBody>
      </p:sp>
    </p:spTree>
    <p:extLst>
      <p:ext uri="{BB962C8B-B14F-4D97-AF65-F5344CB8AC3E}">
        <p14:creationId xmlns:p14="http://schemas.microsoft.com/office/powerpoint/2010/main" val="2302955378"/>
      </p:ext>
    </p:extLst>
  </p:cSld>
  <p:clrMapOvr>
    <a:masterClrMapping/>
  </p:clrMapOvr>
</p:sld>
</file>

<file path=ppt/theme/theme1.xml><?xml version="1.0" encoding="utf-8"?>
<a:theme xmlns:a="http://schemas.openxmlformats.org/drawingml/2006/main" name="Facetado">
  <a:themeElements>
    <a:clrScheme name="Violeta II">
      <a:dk1>
        <a:sysClr lastClr="000000" val="windowText"/>
      </a:dk1>
      <a:lt1>
        <a:sysClr lastClr="FFFFFF" val="window"/>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panose="020B0603020202020204"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panose="020B0603020202020204"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algn="ctr" cap="rnd" cmpd="sng" w="12700">
          <a:solidFill>
            <a:schemeClr val="phClr"/>
          </a:solidFill>
          <a:prstDash val="solid"/>
        </a:ln>
        <a:ln algn="ctr" cap="rnd" cmpd="sng" w="19050">
          <a:solidFill>
            <a:schemeClr val="phClr"/>
          </a:solidFill>
          <a:prstDash val="solid"/>
        </a:ln>
        <a:ln algn="ctr" cap="rnd" cmpd="sng" w="25400">
          <a:solidFill>
            <a:schemeClr val="phClr"/>
          </a:solidFill>
          <a:prstDash val="solid"/>
        </a:ln>
      </a:lnStyleLst>
      <a:effectStyleLst>
        <a:effectStyle>
          <a:effectLst/>
        </a:effectStyle>
        <a:effectStyle>
          <a:effectLst>
            <a:outerShdw blurRad="38100" dir="5400000" dist="25400" rotWithShape="0">
              <a:srgbClr val="000000">
                <a:alpha val="35000"/>
              </a:srgbClr>
            </a:outerShdw>
          </a:effectLst>
        </a:effectStyle>
        <a:effectStyle>
          <a:effectLst>
            <a:outerShdw blurRad="50800" dir="5400000" dist="38100" rotWithShape="0">
              <a:srgbClr val="000000">
                <a:alpha val="35000"/>
              </a:srgbClr>
            </a:outerShdw>
          </a:effectLst>
          <a:scene3d>
            <a:camera prst="orthographicFront">
              <a:rot lat="0" lon="0" rev="0"/>
            </a:camera>
            <a:lightRig dir="tl" rig="threePt"/>
          </a:scene3d>
          <a:sp3d prstMaterial="plastic">
            <a:bevelT h="0" w="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b="100000" l="50000" r="100000" t="50000"/>
          </a:path>
        </a:gradFill>
      </a:bgFillStyleLst>
    </a:fmtScheme>
  </a:themeElements>
  <a:objectDefaults/>
  <a:extraClrSchemeLst/>
  <a:extLst>
    <a:ext uri="{05A4C25C-085E-4340-85A3-A5531E510DB2}">
      <thm15:themeFamily xmlns:thm15="http://schemas.microsoft.com/office/thememl/2012/main" id="{C0C680CD-088A-49FC-A102-D699147F32B2}" name="Facet"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Company/>
  <Words>1343</Words>
  <Paragraphs>58</Paragraphs>
  <Slides>15</Slides>
  <Notes>0</Notes>
  <TotalTime>1264</TotalTime>
  <HiddenSlides>0</HiddenSlides>
  <MMClips>0</MMClips>
  <ScaleCrop>false</ScaleCrop>
  <HeadingPairs>
    <vt:vector baseType="variant" size="6">
      <vt:variant>
        <vt:lpstr>Fontes usadas</vt:lpstr>
      </vt:variant>
      <vt:variant>
        <vt:i4>6</vt:i4>
      </vt:variant>
      <vt:variant>
        <vt:lpstr>Tema</vt:lpstr>
      </vt:variant>
      <vt:variant>
        <vt:i4>1</vt:i4>
      </vt:variant>
      <vt:variant>
        <vt:lpstr>Títulos de slides</vt:lpstr>
      </vt:variant>
      <vt:variant>
        <vt:i4>15</vt:i4>
      </vt:variant>
    </vt:vector>
  </HeadingPairs>
  <TitlesOfParts>
    <vt:vector baseType="lpstr" size="22">
      <vt:lpstr>Arial</vt:lpstr>
      <vt:lpstr>Calibri</vt:lpstr>
      <vt:lpstr>Roboto</vt:lpstr>
      <vt:lpstr>Symbol</vt:lpstr>
      <vt:lpstr>Trebuchet MS</vt:lpstr>
      <vt:lpstr>Wingdings 3</vt:lpstr>
      <vt:lpstr>Facetado</vt:lpstr>
      <vt:lpstr>A obra de arte</vt:lpstr>
      <vt:lpstr>“A pintura não foi inventada para decorar casas. Ela é uma arma de ataque e defesa contra o inimigo” Pablo Picasso</vt:lpstr>
      <vt:lpstr>Apresentação do PowerPoint</vt:lpstr>
      <vt:lpstr>Texto literário X Não Literário p. 8</vt:lpstr>
      <vt:lpstr>Apresentação do PowerPoint</vt:lpstr>
      <vt:lpstr>Conto</vt:lpstr>
      <vt:lpstr>O pacto com o leitor</vt:lpstr>
      <vt:lpstr>Intertextualidade é frequente</vt:lpstr>
      <vt:lpstr>Apresentação do PowerPoint</vt:lpstr>
      <vt:lpstr>As principais formas de citação são</vt:lpstr>
      <vt:lpstr>Escolas literárias e estilos individuais</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lication>Microsoft Office PowerPoint</Application>
  <AppVersion>16.0000</AppVersion>
  <PresentationFormat>Widescreen</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2021-01-18T13:43:59Z</dcterms:created>
  <dc:creator>Beatriz Oliveira</dc:creator>
  <cp:lastModifiedBy>Beatriz Barbosa</cp:lastModifiedBy>
  <dcterms:modified xsi:type="dcterms:W3CDTF">2023-02-13T01:14:36Z</dcterms:modified>
  <cp:revision>70</cp:revision>
  <dc:title>A obra de arte</dc:title>
</cp:coreProperties>
</file>