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Diagrama&#10;&#10;Descrição gerada automaticamente com confiança média">
            <a:extLst>
              <a:ext uri="{FF2B5EF4-FFF2-40B4-BE49-F238E27FC236}">
                <a16:creationId xmlns:a16="http://schemas.microsoft.com/office/drawing/2014/main" id="{77FC2AFF-8BF4-42D7-B528-B5F30B05D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503" y="1428139"/>
            <a:ext cx="11208709" cy="4001721"/>
          </a:xfrm>
        </p:spPr>
      </p:pic>
    </p:spTree>
    <p:extLst>
      <p:ext uri="{BB962C8B-B14F-4D97-AF65-F5344CB8AC3E}">
        <p14:creationId xmlns:p14="http://schemas.microsoft.com/office/powerpoint/2010/main" val="2016767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69112EF7-E4D9-4CB2-A260-D74F53D88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773" y="1227406"/>
            <a:ext cx="9805872" cy="4403187"/>
          </a:xfrm>
        </p:spPr>
      </p:pic>
    </p:spTree>
    <p:extLst>
      <p:ext uri="{BB962C8B-B14F-4D97-AF65-F5344CB8AC3E}">
        <p14:creationId xmlns:p14="http://schemas.microsoft.com/office/powerpoint/2010/main" val="590560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Texto, Carta&#10;&#10;Descrição gerada automaticamente">
            <a:extLst>
              <a:ext uri="{FF2B5EF4-FFF2-40B4-BE49-F238E27FC236}">
                <a16:creationId xmlns:a16="http://schemas.microsoft.com/office/drawing/2014/main" id="{11C63C2A-5AA2-4333-A44A-F7E990D34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717" y="2515458"/>
            <a:ext cx="9150565" cy="2788062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21AC99A-9690-4F0D-987C-411390F76AE9}"/>
              </a:ext>
            </a:extLst>
          </p:cNvPr>
          <p:cNvSpPr txBox="1"/>
          <p:nvPr/>
        </p:nvSpPr>
        <p:spPr>
          <a:xfrm>
            <a:off x="1520716" y="1772528"/>
            <a:ext cx="9150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/>
              <a:t>Cosoante</a:t>
            </a:r>
            <a:r>
              <a:rPr lang="pt-BR" sz="2800" b="1" dirty="0"/>
              <a:t> (ou soante)</a:t>
            </a:r>
          </a:p>
        </p:txBody>
      </p:sp>
    </p:spTree>
    <p:extLst>
      <p:ext uri="{BB962C8B-B14F-4D97-AF65-F5344CB8AC3E}">
        <p14:creationId xmlns:p14="http://schemas.microsoft.com/office/powerpoint/2010/main" val="1532234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Texto, Carta&#10;&#10;Descrição gerada automaticamente">
            <a:extLst>
              <a:ext uri="{FF2B5EF4-FFF2-40B4-BE49-F238E27FC236}">
                <a16:creationId xmlns:a16="http://schemas.microsoft.com/office/drawing/2014/main" id="{CE060E31-FC9A-4F2B-A548-B048EB745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019" y="286178"/>
            <a:ext cx="8823961" cy="6285643"/>
          </a:xfrm>
        </p:spPr>
      </p:pic>
    </p:spTree>
    <p:extLst>
      <p:ext uri="{BB962C8B-B14F-4D97-AF65-F5344CB8AC3E}">
        <p14:creationId xmlns:p14="http://schemas.microsoft.com/office/powerpoint/2010/main" val="437812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 descr="Diagrama&#10;&#10;Descrição gerada automaticamente">
            <a:extLst>
              <a:ext uri="{FF2B5EF4-FFF2-40B4-BE49-F238E27FC236}">
                <a16:creationId xmlns:a16="http://schemas.microsoft.com/office/drawing/2014/main" id="{156850EF-BE00-443D-AD01-ADA9BD389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662" y="1299949"/>
            <a:ext cx="9940676" cy="4258102"/>
          </a:xfrm>
        </p:spPr>
      </p:pic>
    </p:spTree>
    <p:extLst>
      <p:ext uri="{BB962C8B-B14F-4D97-AF65-F5344CB8AC3E}">
        <p14:creationId xmlns:p14="http://schemas.microsoft.com/office/powerpoint/2010/main" val="187645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847E1-C57C-469C-B4BF-7A12B701C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668" y="328275"/>
            <a:ext cx="8610600" cy="881547"/>
          </a:xfrm>
        </p:spPr>
        <p:txBody>
          <a:bodyPr/>
          <a:lstStyle/>
          <a:p>
            <a:r>
              <a:rPr lang="pt-BR" dirty="0"/>
              <a:t>Exemplo rima pobre e rica</a:t>
            </a:r>
          </a:p>
        </p:txBody>
      </p:sp>
      <p:pic>
        <p:nvPicPr>
          <p:cNvPr id="5" name="Espaço Reservado para Conteúdo 4" descr="Texto, Carta&#10;&#10;Descrição gerada automaticamente">
            <a:extLst>
              <a:ext uri="{FF2B5EF4-FFF2-40B4-BE49-F238E27FC236}">
                <a16:creationId xmlns:a16="http://schemas.microsoft.com/office/drawing/2014/main" id="{59E05CF9-0701-448C-87B4-0A9A64539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6590" y="1162022"/>
            <a:ext cx="5528603" cy="5432137"/>
          </a:xfrm>
        </p:spPr>
      </p:pic>
    </p:spTree>
    <p:extLst>
      <p:ext uri="{BB962C8B-B14F-4D97-AF65-F5344CB8AC3E}">
        <p14:creationId xmlns:p14="http://schemas.microsoft.com/office/powerpoint/2010/main" val="344931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Texto, Carta&#10;&#10;Descrição gerada automaticamente">
            <a:extLst>
              <a:ext uri="{FF2B5EF4-FFF2-40B4-BE49-F238E27FC236}">
                <a16:creationId xmlns:a16="http://schemas.microsoft.com/office/drawing/2014/main" id="{C85A7E53-F07D-41CB-997C-35279245A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505" y="832632"/>
            <a:ext cx="6873646" cy="5581816"/>
          </a:xfrm>
        </p:spPr>
      </p:pic>
    </p:spTree>
    <p:extLst>
      <p:ext uri="{BB962C8B-B14F-4D97-AF65-F5344CB8AC3E}">
        <p14:creationId xmlns:p14="http://schemas.microsoft.com/office/powerpoint/2010/main" val="181048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752FCE15-94C2-4DF0-8561-F3034A90E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578" y="1050878"/>
            <a:ext cx="10556128" cy="4844955"/>
          </a:xfrm>
        </p:spPr>
      </p:pic>
    </p:spTree>
    <p:extLst>
      <p:ext uri="{BB962C8B-B14F-4D97-AF65-F5344CB8AC3E}">
        <p14:creationId xmlns:p14="http://schemas.microsoft.com/office/powerpoint/2010/main" val="207702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Texto, Carta&#10;&#10;Descrição gerada automaticamente">
            <a:extLst>
              <a:ext uri="{FF2B5EF4-FFF2-40B4-BE49-F238E27FC236}">
                <a16:creationId xmlns:a16="http://schemas.microsoft.com/office/drawing/2014/main" id="{81605681-C213-4D13-8CD7-8B222F3B9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7976" y="116968"/>
            <a:ext cx="4326341" cy="6624064"/>
          </a:xfrm>
        </p:spPr>
      </p:pic>
    </p:spTree>
    <p:extLst>
      <p:ext uri="{BB962C8B-B14F-4D97-AF65-F5344CB8AC3E}">
        <p14:creationId xmlns:p14="http://schemas.microsoft.com/office/powerpoint/2010/main" val="422617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5C755016-EC2E-47B7-9C5C-3DCF70DDC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150" y="1131152"/>
            <a:ext cx="10926902" cy="4731236"/>
          </a:xfrm>
        </p:spPr>
      </p:pic>
    </p:spTree>
    <p:extLst>
      <p:ext uri="{BB962C8B-B14F-4D97-AF65-F5344CB8AC3E}">
        <p14:creationId xmlns:p14="http://schemas.microsoft.com/office/powerpoint/2010/main" val="88547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 descr="Texto, Carta&#10;&#10;Descrição gerada automaticamente">
            <a:extLst>
              <a:ext uri="{FF2B5EF4-FFF2-40B4-BE49-F238E27FC236}">
                <a16:creationId xmlns:a16="http://schemas.microsoft.com/office/drawing/2014/main" id="{C6F01832-B3AD-4E82-9B18-5A36113BF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1170" y="528242"/>
            <a:ext cx="7202658" cy="5801516"/>
          </a:xfrm>
        </p:spPr>
      </p:pic>
    </p:spTree>
    <p:extLst>
      <p:ext uri="{BB962C8B-B14F-4D97-AF65-F5344CB8AC3E}">
        <p14:creationId xmlns:p14="http://schemas.microsoft.com/office/powerpoint/2010/main" val="3187179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Texto, Carta&#10;&#10;Descrição gerada automaticamente">
            <a:extLst>
              <a:ext uri="{FF2B5EF4-FFF2-40B4-BE49-F238E27FC236}">
                <a16:creationId xmlns:a16="http://schemas.microsoft.com/office/drawing/2014/main" id="{FB7CC383-038B-4DBD-B3EF-8FED98145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9833" y="-48948"/>
            <a:ext cx="5472333" cy="6955896"/>
          </a:xfrm>
        </p:spPr>
      </p:pic>
    </p:spTree>
    <p:extLst>
      <p:ext uri="{BB962C8B-B14F-4D97-AF65-F5344CB8AC3E}">
        <p14:creationId xmlns:p14="http://schemas.microsoft.com/office/powerpoint/2010/main" val="1229565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Texto, Carta&#10;&#10;Descrição gerada automaticamente">
            <a:extLst>
              <a:ext uri="{FF2B5EF4-FFF2-40B4-BE49-F238E27FC236}">
                <a16:creationId xmlns:a16="http://schemas.microsoft.com/office/drawing/2014/main" id="{2B82EF49-4526-4E02-B2ED-33F6EF808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0987" y="731442"/>
            <a:ext cx="6130026" cy="5641541"/>
          </a:xfrm>
        </p:spPr>
      </p:pic>
    </p:spTree>
    <p:extLst>
      <p:ext uri="{BB962C8B-B14F-4D97-AF65-F5344CB8AC3E}">
        <p14:creationId xmlns:p14="http://schemas.microsoft.com/office/powerpoint/2010/main" val="1501241211"/>
      </p:ext>
    </p:extLst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182</TotalTime>
  <Words>10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Trilha de Vapor</vt:lpstr>
      <vt:lpstr>Apresentação do PowerPoint</vt:lpstr>
      <vt:lpstr>Exemplo rima pobre e rica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Poesia e prosa</dc:title>
  <dc:creator>Beatriz Barbosa</dc:creator>
  <cp:lastModifiedBy>Beatriz Barbosa</cp:lastModifiedBy>
  <cp:revision>16</cp:revision>
  <dcterms:created xsi:type="dcterms:W3CDTF">2022-02-21T22:27:29Z</dcterms:created>
  <dcterms:modified xsi:type="dcterms:W3CDTF">2023-03-12T19:44:24Z</dcterms:modified>
</cp:coreProperties>
</file>