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1"/>
  </p:sldMasterIdLst>
  <p:handoutMasterIdLst>
    <p:handoutMasterId r:id="rId12"/>
  </p:handoutMasterIdLst>
  <p:sldIdLst>
    <p:sldId id="275" r:id="rId2"/>
    <p:sldId id="276" r:id="rId3"/>
    <p:sldId id="305" r:id="rId4"/>
    <p:sldId id="302" r:id="rId5"/>
    <p:sldId id="303" r:id="rId6"/>
    <p:sldId id="304" r:id="rId7"/>
    <p:sldId id="277" r:id="rId8"/>
    <p:sldId id="278" r:id="rId9"/>
    <p:sldId id="279" r:id="rId10"/>
    <p:sldId id="311" r:id="rId11"/>
  </p:sldIdLst>
  <p:sldSz cx="12192000" cy="6858000"/>
  <p:notesSz cx="6888163" cy="100203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3666-6693-4549-84D5-8385DDD17D46}" type="datetimeFigureOut">
              <a:rPr lang="pt-BR" smtClean="0"/>
              <a:t>12/03/2023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965C8E-D078-44DE-9D67-D2E93709E5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4926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877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6636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179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t-BR"/>
              <a:t>Clique para editar o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20452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3489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854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8893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88158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21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290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98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52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205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60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0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69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smtClean="0"/>
              <a:t>3/12/2023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831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6DFF08F-DC6B-4601-B491-B0F83F6DD2DA}" type="datetimeFigureOut">
              <a:rPr lang="en-US" smtClean="0"/>
              <a:pPr/>
              <a:t>3/12/2023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770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pt-BR" dirty="0"/>
              <a:t>Euclides da Cunha: narrador da guerra do fim do mundo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1711581"/>
            <a:ext cx="11191741" cy="458618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Euclides da Cunha foi o pioneiro entre os pré-modernistas na aproximação entre a literatura e a história. Quando publicou a recriação literária da guerra de Canudos, em 1902, fazia somente cinco anos que o sangrento conflito tinha acabado.</a:t>
            </a:r>
          </a:p>
          <a:p>
            <a:pPr marL="0" indent="0" algn="ctr">
              <a:buNone/>
            </a:pPr>
            <a:r>
              <a:rPr lang="pt-BR" dirty="0"/>
              <a:t>Os sertões: "a Bíblia da nacionalidade brasileira”</a:t>
            </a:r>
          </a:p>
          <a:p>
            <a:pPr marL="0" indent="0" algn="just">
              <a:buNone/>
            </a:pPr>
            <a:endParaRPr lang="pt-BR" dirty="0"/>
          </a:p>
          <a:p>
            <a:pPr algn="just"/>
            <a:r>
              <a:rPr lang="pt-BR" dirty="0"/>
              <a:t>O livro Os sertões é de difícil classificação. </a:t>
            </a:r>
            <a:r>
              <a:rPr lang="pt-BR" b="1" u="sng" dirty="0"/>
              <a:t>A obra apresenta características de texto literário porque capta, em suas descrições, a sinceridade da alma simples e leal do sertanejo,</a:t>
            </a:r>
            <a:r>
              <a:rPr lang="pt-BR" dirty="0"/>
              <a:t> pronto a seguir um líder e a morrer combatendo a seu lado; de tratado científico, porque analisa as características do solo do sertão nordestino; de investigação sócio antropológica, já que se preocupa em caracterizar minuciosamente o sertanejo ou explicar a gênese de Antônio Conselheiro como um líder messiânico; e de matéria jornalística, pois registra em detalhes as lutas entre as tropas oficiais e os revoltosos.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70112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051681" cy="564713"/>
          </a:xfrm>
        </p:spPr>
        <p:txBody>
          <a:bodyPr/>
          <a:lstStyle/>
          <a:p>
            <a:r>
              <a:rPr lang="pt-BR" sz="3200" dirty="0"/>
              <a:t>“O sertão virou mar”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93184" y="1159099"/>
            <a:ext cx="11681138" cy="5089301"/>
          </a:xfrm>
        </p:spPr>
        <p:txBody>
          <a:bodyPr/>
          <a:lstStyle/>
          <a:p>
            <a:r>
              <a:rPr lang="pt-BR" dirty="0"/>
              <a:t>Então o sertão virará praia e a praia virará sertão – Profecia  de Antônio Conselheiro.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12" y="1608550"/>
            <a:ext cx="10304224" cy="128976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673514" y="3540625"/>
            <a:ext cx="97600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Documentário “sertão, sertões” – Sérgio Resende</a:t>
            </a:r>
          </a:p>
          <a:p>
            <a:endParaRPr lang="pt-BR" dirty="0"/>
          </a:p>
          <a:p>
            <a:r>
              <a:rPr lang="pt-BR" dirty="0"/>
              <a:t>Vale do Rio São Francisco – barragem de sobradinho – música – Sá </a:t>
            </a:r>
            <a:r>
              <a:rPr lang="pt-BR" dirty="0" err="1"/>
              <a:t>Guarabyra</a:t>
            </a:r>
            <a:endParaRPr lang="pt-BR" dirty="0"/>
          </a:p>
          <a:p>
            <a:endParaRPr lang="pt-BR" dirty="0"/>
          </a:p>
          <a:p>
            <a:r>
              <a:rPr lang="pt-BR" dirty="0"/>
              <a:t>O homem chega e já desfaz a natureza</a:t>
            </a:r>
            <a:br>
              <a:rPr lang="pt-BR" dirty="0"/>
            </a:br>
            <a:r>
              <a:rPr lang="pt-BR" dirty="0"/>
              <a:t>Tira gente, põe represa, diz que tudo vai mudar</a:t>
            </a:r>
            <a:br>
              <a:rPr lang="pt-BR" dirty="0"/>
            </a:br>
            <a:r>
              <a:rPr lang="pt-BR" dirty="0"/>
              <a:t>O São Francisco, lá pra cima da Bahia</a:t>
            </a:r>
            <a:br>
              <a:rPr lang="pt-BR" dirty="0"/>
            </a:br>
            <a:r>
              <a:rPr lang="pt-BR" dirty="0"/>
              <a:t>Diz que dia, menos dia, vai subir bem devagar</a:t>
            </a:r>
            <a:br>
              <a:rPr lang="pt-BR" dirty="0"/>
            </a:br>
            <a:r>
              <a:rPr lang="pt-BR" dirty="0"/>
              <a:t>E passo a passo, vai cumprindo a profecia</a:t>
            </a:r>
            <a:br>
              <a:rPr lang="pt-BR" dirty="0"/>
            </a:br>
            <a:r>
              <a:rPr lang="pt-BR" dirty="0"/>
              <a:t>Do beato que dizia que o sertão ia alagar</a:t>
            </a:r>
          </a:p>
        </p:txBody>
      </p:sp>
    </p:spTree>
    <p:extLst>
      <p:ext uri="{BB962C8B-B14F-4D97-AF65-F5344CB8AC3E}">
        <p14:creationId xmlns:p14="http://schemas.microsoft.com/office/powerpoint/2010/main" val="3677586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79758" y="354572"/>
            <a:ext cx="8596668" cy="809625"/>
          </a:xfrm>
        </p:spPr>
        <p:txBody>
          <a:bodyPr/>
          <a:lstStyle/>
          <a:p>
            <a:pPr algn="ctr"/>
            <a:r>
              <a:rPr lang="pt-BR" dirty="0"/>
              <a:t>A estrutura do livro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6367" y="1378039"/>
            <a:ext cx="10534918" cy="494548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Embora essa mistura de estilos aponte para novas tendências literárias, o livro apresenta uma </a:t>
            </a:r>
            <a:r>
              <a:rPr lang="pt-BR" b="1" dirty="0"/>
              <a:t>clara visão determinista, que o liga ao Naturalismo e à visão do ser humano como produto do meio em que vive. </a:t>
            </a:r>
          </a:p>
          <a:p>
            <a:pPr algn="just"/>
            <a:r>
              <a:rPr lang="pt-BR" dirty="0"/>
              <a:t>Euclides, porém, dá um tratamento regional ao determinismo, antecipando, em cerca três décadas, marcas da prosa de ficção da segunda geração modernista: o romance regionalista, que será desenvolvido por mestres como Graciliano Ramos, José Américo de Almeida e Rachel de Queiroz, entre outros.</a:t>
            </a:r>
          </a:p>
          <a:p>
            <a:pPr algn="just"/>
            <a:r>
              <a:rPr lang="pt-BR" dirty="0"/>
              <a:t>Para criar todo o embasamento científico necessário ao estudo das condições que contribuíram para um conflito como o de Canudos, Euclides da Cunha dividiu sua obra em três partes.</a:t>
            </a:r>
          </a:p>
          <a:p>
            <a:pPr algn="just"/>
            <a:r>
              <a:rPr lang="pt-BR" dirty="0"/>
              <a:t>A Terra (primeira parte): apresentação </a:t>
            </a:r>
            <a:r>
              <a:rPr lang="pt-BR" b="1" dirty="0"/>
              <a:t>detalhada das características do sertão nordestino, com informações sobre o clima, a composição do solo, o relevo e a vegetação.</a:t>
            </a:r>
          </a:p>
          <a:p>
            <a:pPr algn="just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37309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5004" y="618186"/>
            <a:ext cx="9749306" cy="5630213"/>
          </a:xfrm>
        </p:spPr>
        <p:txBody>
          <a:bodyPr/>
          <a:lstStyle/>
          <a:p>
            <a:pPr algn="just"/>
            <a:r>
              <a:rPr lang="pt-BR" dirty="0"/>
              <a:t>O Homem (segunda parte): retrato do sertanejo, em que o texto procura demonstrar o impacto do meio sobre as pessoas. O destaque fica para a apresentação de Antônio Conselheiro e sua transformação em líder messiânico. </a:t>
            </a:r>
          </a:p>
          <a:p>
            <a:pPr algn="just"/>
            <a:r>
              <a:rPr lang="pt-BR" dirty="0"/>
              <a:t>A Luta (terceira parte): narração dos embates entre as tropas oficiais e os seguidores de Conselheiro. O livro termina com a descrição da queda </a:t>
            </a:r>
            <a:r>
              <a:rPr lang="pt-BR" b="1" u="sng" dirty="0"/>
              <a:t>do Arraial de Canudos e a destruição de todas as casas erguidas no local.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86500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6112" y="452717"/>
            <a:ext cx="6797878" cy="912443"/>
          </a:xfrm>
        </p:spPr>
        <p:txBody>
          <a:bodyPr/>
          <a:lstStyle/>
          <a:p>
            <a:r>
              <a:rPr lang="pt-BR" dirty="0"/>
              <a:t>Exercícios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40" y="1159098"/>
            <a:ext cx="8076477" cy="5571366"/>
          </a:xfrm>
        </p:spPr>
      </p:pic>
    </p:spTree>
    <p:extLst>
      <p:ext uri="{BB962C8B-B14F-4D97-AF65-F5344CB8AC3E}">
        <p14:creationId xmlns:p14="http://schemas.microsoft.com/office/powerpoint/2010/main" val="1628362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130838" cy="2680331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0331"/>
            <a:ext cx="8130838" cy="410584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58388" y="1262892"/>
            <a:ext cx="37348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dirty="0" err="1"/>
              <a:t>Hippolyte</a:t>
            </a:r>
            <a:r>
              <a:rPr lang="pt-BR" dirty="0"/>
              <a:t> Adolphe Taine foi um crítico e historiador francês, membro da Academia francesa. Foi um dos expoentes do Positivismo do século XIX, na França. O Método de Taine consistia em fazer história e compreender o homem à luz de três fatores determinantes: meio ambiente, raça e momento histórico</a:t>
            </a:r>
          </a:p>
          <a:p>
            <a:endParaRPr lang="pt-BR" dirty="0"/>
          </a:p>
          <a:p>
            <a:pPr algn="just"/>
            <a:r>
              <a:rPr lang="pt-BR" dirty="0"/>
              <a:t>“narrador sincero” - A sinceridade do relato, o desenho correto dos eventos sem, todavia, fazer perder seu colorido e, por conseguinte, sua própria realidade.</a:t>
            </a:r>
          </a:p>
        </p:txBody>
      </p:sp>
    </p:spTree>
    <p:extLst>
      <p:ext uri="{BB962C8B-B14F-4D97-AF65-F5344CB8AC3E}">
        <p14:creationId xmlns:p14="http://schemas.microsoft.com/office/powerpoint/2010/main" val="4258312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20" y="382725"/>
            <a:ext cx="11473711" cy="4318063"/>
          </a:xfrm>
        </p:spPr>
      </p:pic>
    </p:spTree>
    <p:extLst>
      <p:ext uri="{BB962C8B-B14F-4D97-AF65-F5344CB8AC3E}">
        <p14:creationId xmlns:p14="http://schemas.microsoft.com/office/powerpoint/2010/main" val="3154526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17" y="772732"/>
            <a:ext cx="10122795" cy="5447764"/>
          </a:xfrm>
        </p:spPr>
        <p:txBody>
          <a:bodyPr/>
          <a:lstStyle/>
          <a:p>
            <a:pPr marL="0" indent="0" algn="ctr">
              <a:buNone/>
            </a:pPr>
            <a:r>
              <a:rPr lang="pt-BR" sz="2500" b="1" u="sng" dirty="0"/>
              <a:t>Linguagem: o barroco cientifico</a:t>
            </a:r>
          </a:p>
          <a:p>
            <a:pPr algn="just"/>
            <a:r>
              <a:rPr lang="pt-BR" dirty="0"/>
              <a:t>O uso da linguagem define o estilo de Euclides da Cunha de modo muito particular entre os pré-modernistas. </a:t>
            </a:r>
          </a:p>
          <a:p>
            <a:pPr algn="just"/>
            <a:r>
              <a:rPr lang="pt-BR" dirty="0"/>
              <a:t>O emprego </a:t>
            </a:r>
            <a:r>
              <a:rPr lang="pt-BR" b="1" u="sng" dirty="0"/>
              <a:t>constante de expressões que sugerem um conflito interior, que não pode ser solucionado, fez com que os críticos reconhecessem a marca barroca do seu texto.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68045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366" y="257577"/>
            <a:ext cx="10058400" cy="613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29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062" y="618186"/>
            <a:ext cx="9556124" cy="574397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dirty="0"/>
              <a:t>Nessa passagem, uma metáfora resume a ideia central de toda a caracterização feita: </a:t>
            </a:r>
            <a:r>
              <a:rPr lang="pt-BR" b="1" u="sng" dirty="0"/>
              <a:t>embora a aparência sugira fraqueza e cansaço, o sertanejo é um "titã acobreado", que surpreende nas situações de emergência. </a:t>
            </a:r>
          </a:p>
          <a:p>
            <a:pPr algn="just"/>
            <a:r>
              <a:rPr lang="pt-BR" dirty="0"/>
              <a:t>A associação entre Hércules (herói da mitologia grega, homem de força de extraordinária, admirado) e Quasímodo (ser disforme, monstruoso, amedrontador) é um exemplo da busca por imagens que sintetizem o que é dito. </a:t>
            </a:r>
          </a:p>
          <a:p>
            <a:pPr algn="just"/>
            <a:r>
              <a:rPr lang="pt-BR" dirty="0"/>
              <a:t>Para elaborar essas imagens, o narrador usa frequentemente características </a:t>
            </a:r>
            <a:r>
              <a:rPr lang="pt-BR" b="1" u="sng" dirty="0"/>
              <a:t>contraditórias, destacando o conflito </a:t>
            </a:r>
            <a:r>
              <a:rPr lang="pt-BR" dirty="0"/>
              <a:t>percebido no espaço inclemente do sertão, na vida sofrida dos sertanejos, na resistência dos </a:t>
            </a:r>
            <a:r>
              <a:rPr lang="pt-BR" dirty="0" err="1"/>
              <a:t>conselheiristas</a:t>
            </a:r>
            <a:r>
              <a:rPr lang="pt-BR" dirty="0"/>
              <a:t>. </a:t>
            </a:r>
          </a:p>
          <a:p>
            <a:pPr algn="just"/>
            <a:r>
              <a:rPr lang="pt-BR" dirty="0"/>
              <a:t>Por essa razão, muitos outros exemplos de paradoxos e antíteses povoam o texto de Os sertões: </a:t>
            </a:r>
            <a:r>
              <a:rPr lang="pt-BR" i="1" dirty="0"/>
              <a:t>paraíso tenebroso, tumulto sem ruídos, sol escuro, construtores de ruinas, etc.</a:t>
            </a:r>
          </a:p>
          <a:p>
            <a:pPr algn="just"/>
            <a:r>
              <a:rPr lang="pt-BR" dirty="0"/>
              <a:t>Também se destaca na construção da linguagem a busca da precisão científica e o desejo de garantir um realismo absoluto ao que é narrado. É a convivência de todas essas características que torna impossível definir Os sertões como um romance. O livro </a:t>
            </a:r>
            <a:r>
              <a:rPr lang="pt-BR" b="1" u="sng" dirty="0"/>
              <a:t>é isso e muito mais, o que explica a importância que tem, até hoje, no conjunto da literatura brasileira.</a:t>
            </a:r>
          </a:p>
          <a:p>
            <a:pPr algn="just"/>
            <a:endParaRPr lang="pt-BR" b="1" u="sng" dirty="0"/>
          </a:p>
        </p:txBody>
      </p:sp>
    </p:spTree>
    <p:extLst>
      <p:ext uri="{BB962C8B-B14F-4D97-AF65-F5344CB8AC3E}">
        <p14:creationId xmlns:p14="http://schemas.microsoft.com/office/powerpoint/2010/main" val="195573037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Í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1913</TotalTime>
  <Words>870</Words>
  <Application>Microsoft Office PowerPoint</Application>
  <PresentationFormat>Widescreen</PresentationFormat>
  <Paragraphs>31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Century Gothic</vt:lpstr>
      <vt:lpstr>Wingdings 3</vt:lpstr>
      <vt:lpstr>Íon</vt:lpstr>
      <vt:lpstr>Euclides da Cunha: narrador da guerra do fim do mundo </vt:lpstr>
      <vt:lpstr>A estrutura do livro</vt:lpstr>
      <vt:lpstr>Apresentação do PowerPoint</vt:lpstr>
      <vt:lpstr>Exercícios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“O sertão virou mar”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TEXTO I</dc:title>
  <dc:creator>Beatriz Oliveira</dc:creator>
  <cp:lastModifiedBy>Beatriz Barbosa</cp:lastModifiedBy>
  <cp:revision>98</cp:revision>
  <cp:lastPrinted>2021-02-22T21:46:56Z</cp:lastPrinted>
  <dcterms:created xsi:type="dcterms:W3CDTF">2020-01-30T20:59:19Z</dcterms:created>
  <dcterms:modified xsi:type="dcterms:W3CDTF">2023-03-12T20:33:46Z</dcterms:modified>
</cp:coreProperties>
</file>