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2" r:id="rId1"/>
  </p:sldMasterIdLst>
  <p:handoutMasterIdLst>
    <p:handoutMasterId r:id="rId6"/>
  </p:handoutMasterIdLst>
  <p:sldIdLst>
    <p:sldId id="308" r:id="rId2"/>
    <p:sldId id="282" r:id="rId3"/>
    <p:sldId id="283" r:id="rId4"/>
    <p:sldId id="284" r:id="rId5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D3666-6693-4549-84D5-8385DDD17D46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65C8E-D078-44DE-9D67-D2E93709E5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92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77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3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17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2045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348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85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889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5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1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29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9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2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0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6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40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6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83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7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0" y="0"/>
            <a:ext cx="7199290" cy="6867198"/>
          </a:xfrm>
        </p:spPr>
      </p:pic>
    </p:spTree>
    <p:extLst>
      <p:ext uri="{BB962C8B-B14F-4D97-AF65-F5344CB8AC3E}">
        <p14:creationId xmlns:p14="http://schemas.microsoft.com/office/powerpoint/2010/main" val="2007060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52022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Lima Barreto: a vida nos subúrbios cariocas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0107" y="1672821"/>
            <a:ext cx="9712687" cy="4483279"/>
          </a:xfrm>
        </p:spPr>
        <p:txBody>
          <a:bodyPr/>
          <a:lstStyle/>
          <a:p>
            <a:pPr algn="just"/>
            <a:r>
              <a:rPr lang="pt-BR" dirty="0"/>
              <a:t>Lima Barreto será responsável por compor um retrato </a:t>
            </a:r>
            <a:r>
              <a:rPr lang="pt-BR" b="1" u="sng" dirty="0"/>
              <a:t>de partes dos centros urbanos ignorados pela elite cultural do país: os subúrbios cariocas. </a:t>
            </a:r>
          </a:p>
          <a:p>
            <a:pPr algn="just"/>
            <a:r>
              <a:rPr lang="pt-BR" dirty="0"/>
              <a:t>Era lá que vivia a pequena classe média composta de funcionários públicos, professores, moças à espera de casamento e uma variedade de outras personagens que povoam a obra do autor. </a:t>
            </a:r>
            <a:r>
              <a:rPr lang="pt-BR" b="1" u="sng" dirty="0"/>
              <a:t>Dá assim voz a uma parcela da população que havia sido ignorada pelos principais escritores românticos e realistas.</a:t>
            </a:r>
          </a:p>
          <a:p>
            <a:pPr algn="just"/>
            <a:r>
              <a:rPr lang="pt-BR" dirty="0"/>
              <a:t>Os romances, contos e crônicas de Lima Barreto compõem um painel em que se desenham de forma mais clara os verdadeiros mecanismos de relacionamento social típicos do Brasil no início do século XX.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7754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712" y="120202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Isaías Caminha e Clara dos Anjos: a denúncia do preconceito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3335" y="1622738"/>
            <a:ext cx="9594761" cy="471366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/>
              <a:t>No primeiro romance publicado por Lima Barreto, Recordações do escrivão </a:t>
            </a:r>
            <a:r>
              <a:rPr lang="pt-BR" b="1" dirty="0"/>
              <a:t>Isaias Caminha</a:t>
            </a:r>
            <a:r>
              <a:rPr lang="pt-BR" dirty="0"/>
              <a:t>, já se pode identificar a denúncia do preconceito como uma das suas preocupações literárias. </a:t>
            </a:r>
          </a:p>
          <a:p>
            <a:pPr algn="just"/>
            <a:r>
              <a:rPr lang="pt-BR" dirty="0"/>
              <a:t>Idealista e inteligente, Isaías acredita ser possível vencer na vida graças aos seus esforços e superar até mesmo o preconceito racial. </a:t>
            </a:r>
            <a:r>
              <a:rPr lang="pt-BR" u="sng" dirty="0"/>
              <a:t>Assim que chega ao Rio, vindo do interior, procura um influente deputado a quem havia sido recomendado por um amigo da família.</a:t>
            </a:r>
            <a:r>
              <a:rPr lang="pt-BR" dirty="0"/>
              <a:t> Seu suposto protetor recusa-se a ajudá-lo e o jovem passa por uma série de dificuldades. </a:t>
            </a:r>
          </a:p>
          <a:p>
            <a:pPr algn="just"/>
            <a:r>
              <a:rPr lang="pt-BR" dirty="0"/>
              <a:t>Apesar de sua capacidade e dedicação, é somente um fato casual que lhe permitirá realizar o sonho de se tornar repórter: </a:t>
            </a:r>
            <a:r>
              <a:rPr lang="pt-BR" b="1" dirty="0"/>
              <a:t>surpreende seu superior em uma noitada de orgias.</a:t>
            </a:r>
          </a:p>
          <a:p>
            <a:pPr algn="just"/>
            <a:r>
              <a:rPr lang="pt-BR" b="1" u="sng" dirty="0"/>
              <a:t>O personagem-título representa "a própria frustração do autor, que nele se encarna, tornando especialmente doídos os seus encontros com os preconceitos de cor e de classe” (Alfredo Bosi)</a:t>
            </a:r>
          </a:p>
          <a:p>
            <a:pPr algn="just"/>
            <a:r>
              <a:rPr lang="pt-BR" dirty="0"/>
              <a:t>No romance Clara dos Anjos, o preconceito racial retorna, enfocando agora uma moça que é seduzida por um tipo suburbano, Cassi Jones. Após relatar a humilhação da jovem pela família do rapaz que a desonrou, o narrador conclui: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7986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17" y="103032"/>
            <a:ext cx="10121060" cy="5628066"/>
          </a:xfrm>
        </p:spPr>
      </p:pic>
      <p:sp>
        <p:nvSpPr>
          <p:cNvPr id="5" name="CaixaDeTexto 4"/>
          <p:cNvSpPr txBox="1"/>
          <p:nvPr/>
        </p:nvSpPr>
        <p:spPr>
          <a:xfrm>
            <a:off x="202417" y="5731098"/>
            <a:ext cx="10757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aspecto mais comovente da cena, além da desilusão sofrida pela jovem, e a constatação da impossibilidade de vencer uma sociedade acostumada a determinar o valor de uma pessoa pela cor de sua pele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79443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1914</TotalTime>
  <Words>369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 3</vt:lpstr>
      <vt:lpstr>Íon</vt:lpstr>
      <vt:lpstr>Apresentação do PowerPoint</vt:lpstr>
      <vt:lpstr>Lima Barreto: a vida nos subúrbios cariocas</vt:lpstr>
      <vt:lpstr>Isaías Caminha e Clara dos Anjos: a denúncia do preconceito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 I</dc:title>
  <dc:creator>Beatriz Oliveira</dc:creator>
  <cp:lastModifiedBy>Beatriz Barbosa</cp:lastModifiedBy>
  <cp:revision>100</cp:revision>
  <cp:lastPrinted>2021-02-22T21:46:56Z</cp:lastPrinted>
  <dcterms:created xsi:type="dcterms:W3CDTF">2020-01-30T20:59:19Z</dcterms:created>
  <dcterms:modified xsi:type="dcterms:W3CDTF">2023-03-12T20:32:08Z</dcterms:modified>
</cp:coreProperties>
</file>