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</p:sldMasterIdLst>
  <p:handoutMasterIdLst>
    <p:handoutMasterId r:id="rId5"/>
  </p:handoutMasterIdLst>
  <p:sldIdLst>
    <p:sldId id="309" r:id="rId2"/>
    <p:sldId id="306" r:id="rId3"/>
    <p:sldId id="307" r:id="rId4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3666-6693-4549-84D5-8385DDD17D46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65C8E-D078-44DE-9D67-D2E93709E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9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7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04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4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8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1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0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0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3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99" y="185199"/>
            <a:ext cx="7464959" cy="6529851"/>
          </a:xfrm>
        </p:spPr>
      </p:pic>
    </p:spTree>
    <p:extLst>
      <p:ext uri="{BB962C8B-B14F-4D97-AF65-F5344CB8AC3E}">
        <p14:creationId xmlns:p14="http://schemas.microsoft.com/office/powerpoint/2010/main" val="46035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153157" cy="719259"/>
          </a:xfrm>
        </p:spPr>
        <p:txBody>
          <a:bodyPr/>
          <a:lstStyle/>
          <a:p>
            <a:r>
              <a:rPr lang="pt-BR" dirty="0"/>
              <a:t>Exercícios -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8" y="0"/>
            <a:ext cx="6628351" cy="68580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2" y="2877893"/>
            <a:ext cx="2844064" cy="37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8" y="326869"/>
            <a:ext cx="9938879" cy="5665794"/>
          </a:xfrm>
        </p:spPr>
      </p:pic>
    </p:spTree>
    <p:extLst>
      <p:ext uri="{BB962C8B-B14F-4D97-AF65-F5344CB8AC3E}">
        <p14:creationId xmlns:p14="http://schemas.microsoft.com/office/powerpoint/2010/main" val="1015183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1914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Íon</vt:lpstr>
      <vt:lpstr>Apresentação do PowerPoint</vt:lpstr>
      <vt:lpstr>Exercícios -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I</dc:title>
  <dc:creator>Beatriz Oliveira</dc:creator>
  <cp:lastModifiedBy>Beatriz Barbosa</cp:lastModifiedBy>
  <cp:revision>99</cp:revision>
  <cp:lastPrinted>2021-02-22T21:46:56Z</cp:lastPrinted>
  <dcterms:created xsi:type="dcterms:W3CDTF">2020-01-30T20:59:19Z</dcterms:created>
  <dcterms:modified xsi:type="dcterms:W3CDTF">2023-03-12T20:31:53Z</dcterms:modified>
</cp:coreProperties>
</file>