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0C6AD6-6024-43BB-87A4-8E0CED344EF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07BEC24-3B4C-4331-8E95-89B8BDB935D4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84" y="1934470"/>
            <a:ext cx="7774632" cy="2018655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elementos químicos e a tabela periódica</a:t>
            </a:r>
            <a:endParaRPr lang="pt-BR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725" y="836712"/>
            <a:ext cx="842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150 anos da tabela periódica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222">
            <a:off x="858358" y="4304339"/>
            <a:ext cx="2370668" cy="19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986">
            <a:off x="3248964" y="4435317"/>
            <a:ext cx="2352675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390329">
            <a:off x="3017429" y="4804160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Tim</a:t>
            </a:r>
          </a:p>
          <a:p>
            <a:r>
              <a:rPr lang="pt-BR" b="1" dirty="0" smtClean="0"/>
              <a:t>Tim</a:t>
            </a:r>
            <a:endParaRPr lang="pt-BR" b="1" dirty="0"/>
          </a:p>
        </p:txBody>
      </p:sp>
      <p:sp>
        <p:nvSpPr>
          <p:cNvPr id="8" name="Rectangle 7"/>
          <p:cNvSpPr/>
          <p:nvPr/>
        </p:nvSpPr>
        <p:spPr>
          <a:xfrm rot="1309149">
            <a:off x="2774000" y="5949280"/>
            <a:ext cx="77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Tim</a:t>
            </a:r>
          </a:p>
          <a:p>
            <a:r>
              <a:rPr lang="pt-BR" b="1" dirty="0"/>
              <a:t>Tim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7832" y="1660158"/>
            <a:ext cx="1439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75000"/>
                  </a:schemeClr>
                </a:solidFill>
              </a:rPr>
              <a:t>1869-2019</a:t>
            </a:r>
            <a:endParaRPr lang="pt-B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Definindo elemento químico</a:t>
            </a:r>
            <a:endParaRPr lang="pt-BR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Conjunto de átomos que apresentem o mesmo número de prótons.</a:t>
            </a:r>
          </a:p>
          <a:p>
            <a:pPr marL="0" indent="0">
              <a:buNone/>
            </a:pPr>
            <a:endParaRPr lang="pt-BR" dirty="0" smtClean="0"/>
          </a:p>
          <a:p>
            <a:pPr algn="ctr"/>
            <a:r>
              <a:rPr lang="pt-BR" sz="7200" dirty="0" smtClean="0"/>
              <a:t>Ex.: </a:t>
            </a:r>
            <a:r>
              <a:rPr lang="pt-BR" sz="7200" b="1" dirty="0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pt-BR" sz="7200" b="1" baseline="-25000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pt-BR" sz="72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elementos químicos que conhecemos hoje foram descobertos pouco a pouco</a:t>
            </a:r>
            <a:b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sz="2800" dirty="0" smtClean="0"/>
              <a:t>Até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1700</a:t>
            </a:r>
            <a:r>
              <a:rPr lang="pt-BR" sz="2800" dirty="0" smtClean="0"/>
              <a:t>, eram conhecidos apenas 12;</a:t>
            </a:r>
          </a:p>
          <a:p>
            <a:pPr algn="just"/>
            <a:r>
              <a:rPr lang="pt-BR" sz="2800" dirty="0" smtClean="0"/>
              <a:t>Em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1830</a:t>
            </a:r>
            <a:r>
              <a:rPr lang="pt-BR" sz="2800" dirty="0" smtClean="0"/>
              <a:t>, já haviam sido identificados 55, a maioria foi descoberta no século XIX.</a:t>
            </a:r>
          </a:p>
          <a:p>
            <a:pPr algn="just"/>
            <a:endParaRPr lang="pt-BR" dirty="0" smtClean="0"/>
          </a:p>
          <a:p>
            <a:pPr algn="just"/>
            <a:r>
              <a:rPr lang="pt-BR" sz="2800" dirty="0" smtClean="0"/>
              <a:t>A lista aumentou ao longo do século XX e, em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2011</a:t>
            </a:r>
            <a:r>
              <a:rPr lang="pt-BR" sz="2800" dirty="0" smtClean="0"/>
              <a:t>, os cientistas já haviam identificado 110 elementos.</a:t>
            </a:r>
          </a:p>
          <a:p>
            <a:endParaRPr lang="pt-BR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tabela periódica publicada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Em 1869, Mendeleev </a:t>
            </a:r>
            <a:r>
              <a:rPr lang="pt-BR" sz="2400" b="1" dirty="0" smtClean="0"/>
              <a:t>organizou os elementos químicos pela massa atômica </a:t>
            </a:r>
            <a:r>
              <a:rPr lang="pt-BR" sz="2400" dirty="0" smtClean="0"/>
              <a:t>e os agrupou por suas propriedades (características). </a:t>
            </a: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6185108" cy="3672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2019344" y="5047217"/>
            <a:ext cx="1398565" cy="754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932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 smtClean="0"/>
              <a:t>Moseley em 1913-1914</a:t>
            </a:r>
            <a:endParaRPr lang="pt-B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579849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/>
              <a:t>Percebeu que as propriedades periódicas (que se repetem) seriam totalmente satisfeitas se os elementos fossem ordenados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não por suas massas</a:t>
            </a:r>
            <a:r>
              <a:rPr lang="pt-BR" sz="3600" dirty="0" smtClean="0"/>
              <a:t>, </a:t>
            </a:r>
            <a:r>
              <a:rPr lang="pt-BR" sz="3600" dirty="0" smtClean="0">
                <a:solidFill>
                  <a:srgbClr val="FF0000"/>
                </a:solidFill>
              </a:rPr>
              <a:t>mas sim por seu número atômico</a:t>
            </a:r>
            <a:r>
              <a:rPr lang="pt-BR" sz="3600" dirty="0" smtClean="0"/>
              <a:t>.  </a:t>
            </a:r>
            <a:endParaRPr lang="pt-BR" sz="3600" dirty="0"/>
          </a:p>
        </p:txBody>
      </p:sp>
      <p:sp>
        <p:nvSpPr>
          <p:cNvPr id="4" name="Up Arrow 3"/>
          <p:cNvSpPr/>
          <p:nvPr/>
        </p:nvSpPr>
        <p:spPr>
          <a:xfrm rot="10800000">
            <a:off x="5652120" y="472514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716016" y="5762860"/>
            <a:ext cx="2827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Tabela atual</a:t>
            </a:r>
            <a:endParaRPr lang="pt-B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214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8" y="404664"/>
            <a:ext cx="8493382" cy="6009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098" y="404664"/>
            <a:ext cx="8493382" cy="60090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0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da tabela</a:t>
            </a: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pPr marL="0" indent="0">
              <a:buNone/>
            </a:pPr>
            <a:r>
              <a:rPr lang="pt-BR" sz="2400" u="sng" dirty="0"/>
              <a:t>O</a:t>
            </a:r>
            <a:r>
              <a:rPr lang="pt-BR" sz="2400" u="sng" dirty="0" smtClean="0"/>
              <a:t>s elementos químicos estão dividos em:</a:t>
            </a:r>
          </a:p>
          <a:p>
            <a:pPr marL="0" indent="0">
              <a:buNone/>
            </a:pPr>
            <a:endParaRPr lang="pt-BR" u="sng" dirty="0" smtClean="0"/>
          </a:p>
          <a:p>
            <a:pPr algn="just"/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Os elementos aparecem representados por seus símbolos dentro de pequenos quadros. </a:t>
            </a:r>
            <a:r>
              <a:rPr lang="pt-BR" sz="2800" u="sng" dirty="0" smtClean="0">
                <a:solidFill>
                  <a:schemeClr val="accent4">
                    <a:lumMod val="75000"/>
                  </a:schemeClr>
                </a:solidFill>
              </a:rPr>
              <a:t>Cada quadro contém, além do símbolo, o nome, o número atômico e a massa atômica. </a:t>
            </a:r>
          </a:p>
          <a:p>
            <a:pPr marL="0" indent="0">
              <a:buNone/>
            </a:pPr>
            <a:r>
              <a:rPr lang="pt-BR" sz="2800" dirty="0" smtClean="0"/>
              <a:t>                 </a:t>
            </a: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3677638" y="3645024"/>
            <a:ext cx="1587294" cy="13952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aseline="30000" dirty="0" smtClean="0"/>
              <a:t>14</a:t>
            </a:r>
            <a:r>
              <a:rPr lang="pt-BR" sz="6600" dirty="0" smtClean="0"/>
              <a:t>N</a:t>
            </a:r>
            <a:r>
              <a:rPr lang="pt-BR" sz="6600" baseline="-25000" dirty="0" smtClean="0"/>
              <a:t>7</a:t>
            </a:r>
            <a:endParaRPr lang="pt-BR" baseline="-25000" dirty="0"/>
          </a:p>
          <a:p>
            <a:r>
              <a:rPr lang="pt-BR" sz="2800" baseline="-25000" dirty="0" smtClean="0"/>
              <a:t>    </a:t>
            </a:r>
            <a:r>
              <a:rPr lang="pt-BR" sz="2800" b="1" baseline="-25000" dirty="0" smtClean="0"/>
              <a:t>Nitrogênio</a:t>
            </a:r>
            <a:endParaRPr lang="pt-BR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291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2068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Os elementos químicos com </a:t>
            </a: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propriedades químicas (características) semelhantes estão agrupados em uma mesma linha vertical</a:t>
            </a: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, chamada de </a:t>
            </a:r>
            <a:r>
              <a:rPr lang="pt-BR" sz="2400" b="1" dirty="0" smtClean="0"/>
              <a:t>grupos</a:t>
            </a:r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pt-BR" sz="2400" u="sng" dirty="0" smtClean="0">
                <a:solidFill>
                  <a:schemeClr val="accent4">
                    <a:lumMod val="75000"/>
                  </a:schemeClr>
                </a:solidFill>
              </a:rPr>
              <a:t>Os grupos vão de 1 a 18.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dos grupos: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1: Metais alcalinos                       18: Gases Nobres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2: Metais alcalinos Terrosos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13: Grupo do Boro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14: Grupo do Carbono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15: Grupo do Nitrogênio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16: Calcogênios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17: Halogênios</a:t>
            </a:r>
          </a:p>
          <a:p>
            <a:pPr marL="0" indent="0" algn="just">
              <a:buNone/>
            </a:pPr>
            <a:endParaRPr lang="pt-BR" sz="2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u="sng" dirty="0">
                <a:solidFill>
                  <a:schemeClr val="accent4">
                    <a:lumMod val="75000"/>
                  </a:schemeClr>
                </a:solidFill>
              </a:rPr>
              <a:t>Apresentam 7 linhas horizontais,</a:t>
            </a:r>
            <a:r>
              <a:rPr lang="pt-BR" sz="3200" dirty="0">
                <a:solidFill>
                  <a:schemeClr val="accent4">
                    <a:lumMod val="75000"/>
                  </a:schemeClr>
                </a:solidFill>
              </a:rPr>
              <a:t> chamadas de </a:t>
            </a:r>
            <a:r>
              <a:rPr lang="pt-BR" sz="3200" b="1" dirty="0"/>
              <a:t>períodos.</a:t>
            </a:r>
            <a:endParaRPr lang="pt-BR" sz="3200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pt-BR" sz="3200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t-BR" sz="3200" dirty="0">
                <a:solidFill>
                  <a:srgbClr val="0070C0"/>
                </a:solidFill>
              </a:rPr>
              <a:t>Os elementos estão organizados</a:t>
            </a: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ordem crescente de número atômico</a:t>
            </a:r>
            <a:r>
              <a:rPr lang="pt-BR" sz="3200" dirty="0">
                <a:solidFill>
                  <a:srgbClr val="0070C0"/>
                </a:solidFill>
              </a:rPr>
              <a:t>. </a:t>
            </a:r>
            <a:r>
              <a:rPr lang="pt-BR" sz="3200" i="1" u="sng" dirty="0">
                <a:solidFill>
                  <a:srgbClr val="0070C0"/>
                </a:solidFill>
              </a:rPr>
              <a:t>O número atômico aumenta da esquerda para a direita e aumentam de cima para baixo num mesmo grupo</a:t>
            </a:r>
            <a:r>
              <a:rPr lang="pt-BR" sz="3200" u="sng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822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</TotalTime>
  <Words>291</Words>
  <Application>Microsoft Office PowerPoint</Application>
  <PresentationFormat>On-screen Show (4:3)</PresentationFormat>
  <Paragraphs>42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Os elementos químicos e a tabela periódica</vt:lpstr>
      <vt:lpstr>Definindo elemento químico</vt:lpstr>
      <vt:lpstr>  Os elementos químicos que conhecemos hoje foram descobertos pouco a pouco </vt:lpstr>
      <vt:lpstr>1ª tabela periódica publicada</vt:lpstr>
      <vt:lpstr>Moseley em 1913-1914</vt:lpstr>
      <vt:lpstr>PowerPoint Presentation</vt:lpstr>
      <vt:lpstr>Organização da tabela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elementos químicos e a tabela periódica</dc:title>
  <dc:creator>MILSE</dc:creator>
  <cp:lastModifiedBy>Natalia</cp:lastModifiedBy>
  <cp:revision>22</cp:revision>
  <dcterms:created xsi:type="dcterms:W3CDTF">2020-03-30T17:08:39Z</dcterms:created>
  <dcterms:modified xsi:type="dcterms:W3CDTF">2020-05-04T13:23:25Z</dcterms:modified>
</cp:coreProperties>
</file>