
<file path=[Content_Types].xml><?xml version="1.0" encoding="utf-8"?>
<Types xmlns="http://schemas.openxmlformats.org/package/2006/content-types">
  <Default Extension="jpeg" ContentType="image/jpeg"/>
  <Default Extension="jp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48" r:id="rId1"/>
  </p:sldMasterIdLst>
  <p:handoutMasterIdLst>
    <p:handoutMasterId r:id="rId35"/>
  </p:handoutMasterIdLst>
  <p:sldIdLst>
    <p:sldId id="256" r:id="rId2"/>
    <p:sldId id="270" r:id="rId3"/>
    <p:sldId id="299" r:id="rId4"/>
    <p:sldId id="259" r:id="rId5"/>
    <p:sldId id="271" r:id="rId6"/>
    <p:sldId id="272" r:id="rId7"/>
    <p:sldId id="258" r:id="rId8"/>
    <p:sldId id="260" r:id="rId9"/>
    <p:sldId id="273" r:id="rId10"/>
    <p:sldId id="291" r:id="rId11"/>
    <p:sldId id="274" r:id="rId12"/>
    <p:sldId id="275" r:id="rId13"/>
    <p:sldId id="287" r:id="rId14"/>
    <p:sldId id="276" r:id="rId15"/>
    <p:sldId id="278" r:id="rId16"/>
    <p:sldId id="277" r:id="rId17"/>
    <p:sldId id="279" r:id="rId18"/>
    <p:sldId id="289" r:id="rId19"/>
    <p:sldId id="290" r:id="rId20"/>
    <p:sldId id="286" r:id="rId21"/>
    <p:sldId id="280" r:id="rId22"/>
    <p:sldId id="281" r:id="rId23"/>
    <p:sldId id="282" r:id="rId24"/>
    <p:sldId id="284" r:id="rId25"/>
    <p:sldId id="285" r:id="rId26"/>
    <p:sldId id="288" r:id="rId27"/>
    <p:sldId id="293" r:id="rId28"/>
    <p:sldId id="294" r:id="rId29"/>
    <p:sldId id="295" r:id="rId30"/>
    <p:sldId id="283" r:id="rId31"/>
    <p:sldId id="296" r:id="rId32"/>
    <p:sldId id="297" r:id="rId33"/>
    <p:sldId id="298" r:id="rId34"/>
  </p:sldIdLst>
  <p:sldSz cx="12192000" cy="6858000"/>
  <p:notesSz cx="6888163" cy="10017125"/>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00" autoAdjust="0"/>
    <p:restoredTop sz="94660"/>
  </p:normalViewPr>
  <p:slideViewPr>
    <p:cSldViewPr snapToGrid="0">
      <p:cViewPr varScale="1">
        <p:scale>
          <a:sx n="70" d="100"/>
          <a:sy n="70" d="100"/>
        </p:scale>
        <p:origin x="738" y="60"/>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ableStyles" Target="tableStyles.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handoutMaster" Target="handoutMasters/handoutMaster1.xml"/><Relationship Id="rId8" Type="http://schemas.openxmlformats.org/officeDocument/2006/relationships/slide" Target="slides/slide7.xml"/><Relationship Id="rId3" Type="http://schemas.openxmlformats.org/officeDocument/2006/relationships/slide" Target="slides/slide2.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2.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ço Reservado para Cabeçalho 1"/>
          <p:cNvSpPr>
            <a:spLocks noGrp="1"/>
          </p:cNvSpPr>
          <p:nvPr>
            <p:ph type="hdr" sz="quarter"/>
          </p:nvPr>
        </p:nvSpPr>
        <p:spPr>
          <a:xfrm>
            <a:off x="0" y="1"/>
            <a:ext cx="2984871" cy="502596"/>
          </a:xfrm>
          <a:prstGeom prst="rect">
            <a:avLst/>
          </a:prstGeom>
        </p:spPr>
        <p:txBody>
          <a:bodyPr vert="horz" lIns="96597" tIns="48299" rIns="96597" bIns="48299" rtlCol="0"/>
          <a:lstStyle>
            <a:lvl1pPr algn="l">
              <a:defRPr sz="1300"/>
            </a:lvl1pPr>
          </a:lstStyle>
          <a:p>
            <a:endParaRPr lang="pt-BR"/>
          </a:p>
        </p:txBody>
      </p:sp>
      <p:sp>
        <p:nvSpPr>
          <p:cNvPr id="3" name="Espaço Reservado para Data 2"/>
          <p:cNvSpPr>
            <a:spLocks noGrp="1"/>
          </p:cNvSpPr>
          <p:nvPr>
            <p:ph type="dt" sz="quarter" idx="1"/>
          </p:nvPr>
        </p:nvSpPr>
        <p:spPr>
          <a:xfrm>
            <a:off x="3901698" y="1"/>
            <a:ext cx="2984871" cy="502596"/>
          </a:xfrm>
          <a:prstGeom prst="rect">
            <a:avLst/>
          </a:prstGeom>
        </p:spPr>
        <p:txBody>
          <a:bodyPr vert="horz" lIns="96597" tIns="48299" rIns="96597" bIns="48299" rtlCol="0"/>
          <a:lstStyle>
            <a:lvl1pPr algn="r">
              <a:defRPr sz="1300"/>
            </a:lvl1pPr>
          </a:lstStyle>
          <a:p>
            <a:fld id="{5BE7EC3E-3CE8-40F0-868C-B72D861C9227}" type="datetimeFigureOut">
              <a:rPr lang="pt-BR" smtClean="0"/>
              <a:t>23/05/2022</a:t>
            </a:fld>
            <a:endParaRPr lang="pt-BR"/>
          </a:p>
        </p:txBody>
      </p:sp>
      <p:sp>
        <p:nvSpPr>
          <p:cNvPr id="4" name="Espaço Reservado para Rodapé 3"/>
          <p:cNvSpPr>
            <a:spLocks noGrp="1"/>
          </p:cNvSpPr>
          <p:nvPr>
            <p:ph type="ftr" sz="quarter" idx="2"/>
          </p:nvPr>
        </p:nvSpPr>
        <p:spPr>
          <a:xfrm>
            <a:off x="0" y="9514531"/>
            <a:ext cx="2984871" cy="502595"/>
          </a:xfrm>
          <a:prstGeom prst="rect">
            <a:avLst/>
          </a:prstGeom>
        </p:spPr>
        <p:txBody>
          <a:bodyPr vert="horz" lIns="96597" tIns="48299" rIns="96597" bIns="48299" rtlCol="0" anchor="b"/>
          <a:lstStyle>
            <a:lvl1pPr algn="l">
              <a:defRPr sz="1300"/>
            </a:lvl1pPr>
          </a:lstStyle>
          <a:p>
            <a:endParaRPr lang="pt-BR"/>
          </a:p>
        </p:txBody>
      </p:sp>
      <p:sp>
        <p:nvSpPr>
          <p:cNvPr id="5" name="Espaço Reservado para Número de Slide 4"/>
          <p:cNvSpPr>
            <a:spLocks noGrp="1"/>
          </p:cNvSpPr>
          <p:nvPr>
            <p:ph type="sldNum" sz="quarter" idx="3"/>
          </p:nvPr>
        </p:nvSpPr>
        <p:spPr>
          <a:xfrm>
            <a:off x="3901698" y="9514531"/>
            <a:ext cx="2984871" cy="502595"/>
          </a:xfrm>
          <a:prstGeom prst="rect">
            <a:avLst/>
          </a:prstGeom>
        </p:spPr>
        <p:txBody>
          <a:bodyPr vert="horz" lIns="96597" tIns="48299" rIns="96597" bIns="48299" rtlCol="0" anchor="b"/>
          <a:lstStyle>
            <a:lvl1pPr algn="r">
              <a:defRPr sz="1300"/>
            </a:lvl1pPr>
          </a:lstStyle>
          <a:p>
            <a:fld id="{88849164-EDB7-431A-8449-3CBE69DF1B2E}" type="slidenum">
              <a:rPr lang="pt-BR" smtClean="0"/>
              <a:t>‹nº›</a:t>
            </a:fld>
            <a:endParaRPr lang="pt-BR"/>
          </a:p>
        </p:txBody>
      </p:sp>
    </p:spTree>
    <p:extLst>
      <p:ext uri="{BB962C8B-B14F-4D97-AF65-F5344CB8AC3E}">
        <p14:creationId xmlns:p14="http://schemas.microsoft.com/office/powerpoint/2010/main" val="1483100174"/>
      </p:ext>
    </p:extLst>
  </p:cSld>
  <p:clrMap bg1="lt1" tx1="dk1" bg2="lt2" tx2="dk2" accent1="accent1" accent2="accent2" accent3="accent3" accent4="accent4" accent5="accent5" accent6="accent6" hlink="hlink" folHlink="folHlink"/>
</p:handout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Slide de título">
    <p:bg>
      <p:bgPr>
        <a:solidFill>
          <a:schemeClr val="accent1"/>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1915128" y="1788454"/>
            <a:ext cx="8361229" cy="2098226"/>
          </a:xfrm>
        </p:spPr>
        <p:txBody>
          <a:bodyPr anchor="b">
            <a:noAutofit/>
          </a:bodyPr>
          <a:lstStyle>
            <a:lvl1pPr algn="ctr">
              <a:defRPr sz="7200" cap="all" baseline="0">
                <a:solidFill>
                  <a:schemeClr val="tx2"/>
                </a:solidFill>
              </a:defRPr>
            </a:lvl1pPr>
          </a:lstStyle>
          <a:p>
            <a:r>
              <a:rPr lang="pt-BR"/>
              <a:t>Clique para editar o título mestre</a:t>
            </a:r>
            <a:endParaRPr lang="en-US" dirty="0"/>
          </a:p>
        </p:txBody>
      </p:sp>
      <p:sp>
        <p:nvSpPr>
          <p:cNvPr id="3" name="Subtitle 2"/>
          <p:cNvSpPr>
            <a:spLocks noGrp="1"/>
          </p:cNvSpPr>
          <p:nvPr>
            <p:ph type="subTitle" idx="1"/>
          </p:nvPr>
        </p:nvSpPr>
        <p:spPr>
          <a:xfrm>
            <a:off x="2679906" y="3956279"/>
            <a:ext cx="6831673" cy="1086237"/>
          </a:xfrm>
        </p:spPr>
        <p:txBody>
          <a:bodyPr>
            <a:normAutofit/>
          </a:bodyPr>
          <a:lstStyle>
            <a:lvl1pPr marL="0" indent="0" algn="ctr">
              <a:lnSpc>
                <a:spcPct val="112000"/>
              </a:lnSpc>
              <a:spcBef>
                <a:spcPts val="0"/>
              </a:spcBef>
              <a:spcAft>
                <a:spcPts val="0"/>
              </a:spcAft>
              <a:buNone/>
              <a:defRPr sz="2300">
                <a:solidFill>
                  <a:schemeClr val="bg2"/>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pt-BR"/>
              <a:t>Clique para editar o estilo do subtítulo mestre</a:t>
            </a:r>
            <a:endParaRPr lang="en-US" dirty="0"/>
          </a:p>
        </p:txBody>
      </p:sp>
      <p:sp>
        <p:nvSpPr>
          <p:cNvPr id="4" name="Date Placeholder 3"/>
          <p:cNvSpPr>
            <a:spLocks noGrp="1"/>
          </p:cNvSpPr>
          <p:nvPr>
            <p:ph type="dt" sz="half" idx="10"/>
          </p:nvPr>
        </p:nvSpPr>
        <p:spPr>
          <a:xfrm>
            <a:off x="752858" y="6453386"/>
            <a:ext cx="1607944" cy="404614"/>
          </a:xfrm>
        </p:spPr>
        <p:txBody>
          <a:bodyPr/>
          <a:lstStyle>
            <a:lvl1pPr>
              <a:defRPr baseline="0">
                <a:solidFill>
                  <a:schemeClr val="tx2"/>
                </a:solidFill>
              </a:defRPr>
            </a:lvl1pPr>
          </a:lstStyle>
          <a:p>
            <a:fld id="{87DE6118-2437-4B30-8E3C-4D2BE6020583}" type="datetimeFigureOut">
              <a:rPr lang="en-US" dirty="0"/>
              <a:pPr/>
              <a:t>5/23/2022</a:t>
            </a:fld>
            <a:endParaRPr lang="en-US" dirty="0"/>
          </a:p>
        </p:txBody>
      </p:sp>
      <p:sp>
        <p:nvSpPr>
          <p:cNvPr id="5" name="Footer Placeholder 4"/>
          <p:cNvSpPr>
            <a:spLocks noGrp="1"/>
          </p:cNvSpPr>
          <p:nvPr>
            <p:ph type="ftr" sz="quarter" idx="11"/>
          </p:nvPr>
        </p:nvSpPr>
        <p:spPr>
          <a:xfrm>
            <a:off x="2584054" y="6453386"/>
            <a:ext cx="7023377" cy="404614"/>
          </a:xfrm>
        </p:spPr>
        <p:txBody>
          <a:bodyPr/>
          <a:lstStyle>
            <a:lvl1pPr algn="ctr">
              <a:defRPr baseline="0">
                <a:solidFill>
                  <a:schemeClr val="tx2"/>
                </a:solidFill>
              </a:defRPr>
            </a:lvl1pPr>
          </a:lstStyle>
          <a:p>
            <a:endParaRPr lang="en-US" dirty="0"/>
          </a:p>
        </p:txBody>
      </p:sp>
      <p:sp>
        <p:nvSpPr>
          <p:cNvPr id="6" name="Slide Number Placeholder 5"/>
          <p:cNvSpPr>
            <a:spLocks noGrp="1"/>
          </p:cNvSpPr>
          <p:nvPr>
            <p:ph type="sldNum" sz="quarter" idx="12"/>
          </p:nvPr>
        </p:nvSpPr>
        <p:spPr>
          <a:xfrm>
            <a:off x="9830683" y="6453386"/>
            <a:ext cx="1596292" cy="404614"/>
          </a:xfrm>
        </p:spPr>
        <p:txBody>
          <a:bodyPr/>
          <a:lstStyle>
            <a:lvl1pPr>
              <a:defRPr baseline="0">
                <a:solidFill>
                  <a:schemeClr val="tx2"/>
                </a:solidFill>
              </a:defRPr>
            </a:lvl1pPr>
          </a:lstStyle>
          <a:p>
            <a:fld id="{69E57DC2-970A-4B3E-BB1C-7A09969E49DF}" type="slidenum">
              <a:rPr lang="en-US" dirty="0"/>
              <a:pPr/>
              <a:t>‹nº›</a:t>
            </a:fld>
            <a:endParaRPr lang="en-US" dirty="0"/>
          </a:p>
        </p:txBody>
      </p:sp>
      <p:grpSp>
        <p:nvGrpSpPr>
          <p:cNvPr id="9" name="Group 8"/>
          <p:cNvGrpSpPr/>
          <p:nvPr/>
        </p:nvGrpSpPr>
        <p:grpSpPr>
          <a:xfrm>
            <a:off x="752858" y="744469"/>
            <a:ext cx="10674117" cy="5349671"/>
            <a:chOff x="752858" y="744469"/>
            <a:chExt cx="10674117" cy="5349671"/>
          </a:xfrm>
        </p:grpSpPr>
        <p:sp>
          <p:nvSpPr>
            <p:cNvPr id="11" name="Freeform 6"/>
            <p:cNvSpPr/>
            <p:nvPr/>
          </p:nvSpPr>
          <p:spPr bwMode="auto">
            <a:xfrm>
              <a:off x="8151962" y="1685652"/>
              <a:ext cx="3275013" cy="4408488"/>
            </a:xfrm>
            <a:custGeom>
              <a:avLst/>
              <a:gdLst/>
              <a:ahLst/>
              <a:cxnLst/>
              <a:rect l="l" t="t" r="r" b="b"/>
              <a:pathLst>
                <a:path w="10000" h="10000">
                  <a:moveTo>
                    <a:pt x="8761" y="0"/>
                  </a:moveTo>
                  <a:lnTo>
                    <a:pt x="10000" y="0"/>
                  </a:lnTo>
                  <a:lnTo>
                    <a:pt x="10000" y="10000"/>
                  </a:lnTo>
                  <a:lnTo>
                    <a:pt x="0" y="10000"/>
                  </a:lnTo>
                  <a:lnTo>
                    <a:pt x="0" y="9126"/>
                  </a:lnTo>
                  <a:lnTo>
                    <a:pt x="8761" y="9127"/>
                  </a:lnTo>
                  <a:lnTo>
                    <a:pt x="8761" y="0"/>
                  </a:lnTo>
                  <a:close/>
                </a:path>
              </a:pathLst>
            </a:custGeom>
            <a:solidFill>
              <a:schemeClr val="tx2"/>
            </a:solidFill>
            <a:ln w="0">
              <a:noFill/>
              <a:prstDash val="solid"/>
              <a:round/>
              <a:headEnd/>
              <a:tailEnd/>
            </a:ln>
          </p:spPr>
        </p:sp>
        <p:sp>
          <p:nvSpPr>
            <p:cNvPr id="14" name="Freeform 6"/>
            <p:cNvSpPr/>
            <p:nvPr/>
          </p:nvSpPr>
          <p:spPr bwMode="auto">
            <a:xfrm flipH="1" flipV="1">
              <a:off x="752858" y="744469"/>
              <a:ext cx="3275668" cy="4408488"/>
            </a:xfrm>
            <a:custGeom>
              <a:avLst/>
              <a:gdLst/>
              <a:ahLst/>
              <a:cxnLst/>
              <a:rect l="l" t="t" r="r" b="b"/>
              <a:pathLst>
                <a:path w="10002" h="10000">
                  <a:moveTo>
                    <a:pt x="8763" y="0"/>
                  </a:moveTo>
                  <a:lnTo>
                    <a:pt x="10002" y="0"/>
                  </a:lnTo>
                  <a:lnTo>
                    <a:pt x="10002" y="10000"/>
                  </a:lnTo>
                  <a:lnTo>
                    <a:pt x="2" y="10000"/>
                  </a:lnTo>
                  <a:cubicBezTo>
                    <a:pt x="-2" y="9698"/>
                    <a:pt x="4" y="9427"/>
                    <a:pt x="0" y="9125"/>
                  </a:cubicBezTo>
                  <a:lnTo>
                    <a:pt x="8763" y="9128"/>
                  </a:lnTo>
                  <a:lnTo>
                    <a:pt x="8763" y="0"/>
                  </a:lnTo>
                  <a:close/>
                </a:path>
              </a:pathLst>
            </a:custGeom>
            <a:solidFill>
              <a:schemeClr val="tx2"/>
            </a:solidFill>
            <a:ln w="0">
              <a:noFill/>
              <a:prstDash val="solid"/>
              <a:round/>
              <a:headEnd/>
              <a:tailEnd/>
            </a:ln>
          </p:spPr>
        </p:sp>
      </p:gr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ítulo e conteúd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pt-BR"/>
              <a:t>Clique para editar o título mestre</a:t>
            </a:r>
            <a:endParaRPr lang="en-US" dirty="0"/>
          </a:p>
        </p:txBody>
      </p:sp>
      <p:sp>
        <p:nvSpPr>
          <p:cNvPr id="3" name="Content Placeholder 2"/>
          <p:cNvSpPr>
            <a:spLocks noGrp="1"/>
          </p:cNvSpPr>
          <p:nvPr>
            <p:ph idx="1"/>
          </p:nvPr>
        </p:nvSpPr>
        <p:spPr/>
        <p:txBody>
          <a:bodyPr/>
          <a:lstStyle/>
          <a:p>
            <a:pPr lvl="0"/>
            <a:r>
              <a:rPr lang="pt-BR"/>
              <a:t>Clique para editar o texto mestre</a:t>
            </a:r>
          </a:p>
          <a:p>
            <a:pPr lvl="1"/>
            <a:r>
              <a:rPr lang="pt-BR"/>
              <a:t>Segundo nível</a:t>
            </a:r>
          </a:p>
          <a:p>
            <a:pPr lvl="2"/>
            <a:r>
              <a:rPr lang="pt-BR"/>
              <a:t>Terceiro nível</a:t>
            </a:r>
          </a:p>
          <a:p>
            <a:pPr lvl="3"/>
            <a:r>
              <a:rPr lang="pt-BR"/>
              <a:t>Quarto nível</a:t>
            </a:r>
          </a:p>
          <a:p>
            <a:pPr lvl="4"/>
            <a:r>
              <a:rPr lang="pt-BR"/>
              <a:t>Quinto nível</a:t>
            </a:r>
            <a:endParaRPr lang="en-US" dirty="0"/>
          </a:p>
        </p:txBody>
      </p:sp>
      <p:sp>
        <p:nvSpPr>
          <p:cNvPr id="4" name="Date Placeholder 3"/>
          <p:cNvSpPr>
            <a:spLocks noGrp="1"/>
          </p:cNvSpPr>
          <p:nvPr>
            <p:ph type="dt" sz="half" idx="10"/>
          </p:nvPr>
        </p:nvSpPr>
        <p:spPr/>
        <p:txBody>
          <a:bodyPr/>
          <a:lstStyle/>
          <a:p>
            <a:fld id="{87DE6118-2437-4B30-8E3C-4D2BE6020583}" type="datetimeFigureOut">
              <a:rPr lang="en-US" dirty="0"/>
              <a:t>5/23/2022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9E57DC2-970A-4B3E-BB1C-7A09969E49DF}" type="slidenum">
              <a:rPr lang="en-US" dirty="0"/>
              <a:t>‹nº›</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Cabeçalho da Seção">
    <p:bg>
      <p:bgRef idx="1001">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765025" y="1301360"/>
            <a:ext cx="9612971" cy="2852737"/>
          </a:xfrm>
        </p:spPr>
        <p:txBody>
          <a:bodyPr anchor="b">
            <a:normAutofit/>
          </a:bodyPr>
          <a:lstStyle>
            <a:lvl1pPr algn="r">
              <a:defRPr sz="7200" cap="all" baseline="0">
                <a:solidFill>
                  <a:schemeClr val="accent1"/>
                </a:solidFill>
              </a:defRPr>
            </a:lvl1pPr>
          </a:lstStyle>
          <a:p>
            <a:r>
              <a:rPr lang="pt-BR"/>
              <a:t>Clique para editar o título mestre</a:t>
            </a:r>
            <a:endParaRPr lang="en-US" dirty="0"/>
          </a:p>
        </p:txBody>
      </p:sp>
      <p:sp>
        <p:nvSpPr>
          <p:cNvPr id="3" name="Text Placeholder 2"/>
          <p:cNvSpPr>
            <a:spLocks noGrp="1"/>
          </p:cNvSpPr>
          <p:nvPr>
            <p:ph type="body" idx="1"/>
          </p:nvPr>
        </p:nvSpPr>
        <p:spPr>
          <a:xfrm>
            <a:off x="765025" y="4216328"/>
            <a:ext cx="9612971" cy="1143324"/>
          </a:xfrm>
        </p:spPr>
        <p:txBody>
          <a:bodyPr/>
          <a:lstStyle>
            <a:lvl1pPr marL="0" indent="0" algn="r">
              <a:lnSpc>
                <a:spcPct val="112000"/>
              </a:lnSpc>
              <a:spcBef>
                <a:spcPts val="0"/>
              </a:spcBef>
              <a:spcAft>
                <a:spcPts val="0"/>
              </a:spcAft>
              <a:buNone/>
              <a:defRPr sz="2400">
                <a:solidFill>
                  <a:schemeClr val="tx2"/>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pt-BR"/>
              <a:t>Clique para editar o texto mestre</a:t>
            </a:r>
          </a:p>
        </p:txBody>
      </p:sp>
      <p:sp>
        <p:nvSpPr>
          <p:cNvPr id="4" name="Date Placeholder 3"/>
          <p:cNvSpPr>
            <a:spLocks noGrp="1"/>
          </p:cNvSpPr>
          <p:nvPr>
            <p:ph type="dt" sz="half" idx="10"/>
          </p:nvPr>
        </p:nvSpPr>
        <p:spPr>
          <a:xfrm>
            <a:off x="738908" y="6453386"/>
            <a:ext cx="1622409" cy="404614"/>
          </a:xfrm>
        </p:spPr>
        <p:txBody>
          <a:bodyPr/>
          <a:lstStyle>
            <a:lvl1pPr>
              <a:defRPr>
                <a:solidFill>
                  <a:schemeClr val="tx2"/>
                </a:solidFill>
              </a:defRPr>
            </a:lvl1pPr>
          </a:lstStyle>
          <a:p>
            <a:fld id="{87DE6118-2437-4B30-8E3C-4D2BE6020583}" type="datetimeFigureOut">
              <a:rPr lang="en-US" dirty="0"/>
              <a:pPr/>
              <a:t>5/23/2022</a:t>
            </a:fld>
            <a:endParaRPr lang="en-US" dirty="0"/>
          </a:p>
        </p:txBody>
      </p:sp>
      <p:sp>
        <p:nvSpPr>
          <p:cNvPr id="5" name="Footer Placeholder 4"/>
          <p:cNvSpPr>
            <a:spLocks noGrp="1"/>
          </p:cNvSpPr>
          <p:nvPr>
            <p:ph type="ftr" sz="quarter" idx="11"/>
          </p:nvPr>
        </p:nvSpPr>
        <p:spPr>
          <a:xfrm>
            <a:off x="2584312" y="6453386"/>
            <a:ext cx="7023377" cy="404614"/>
          </a:xfrm>
        </p:spPr>
        <p:txBody>
          <a:bodyPr/>
          <a:lstStyle>
            <a:lvl1pPr algn="ctr">
              <a:defRPr>
                <a:solidFill>
                  <a:schemeClr val="tx2"/>
                </a:solidFill>
              </a:defRPr>
            </a:lvl1pPr>
          </a:lstStyle>
          <a:p>
            <a:endParaRPr lang="en-US" dirty="0"/>
          </a:p>
        </p:txBody>
      </p:sp>
      <p:sp>
        <p:nvSpPr>
          <p:cNvPr id="6" name="Slide Number Placeholder 5"/>
          <p:cNvSpPr>
            <a:spLocks noGrp="1"/>
          </p:cNvSpPr>
          <p:nvPr>
            <p:ph type="sldNum" sz="quarter" idx="12"/>
          </p:nvPr>
        </p:nvSpPr>
        <p:spPr>
          <a:xfrm>
            <a:off x="9830683" y="6453386"/>
            <a:ext cx="1596292" cy="404614"/>
          </a:xfrm>
        </p:spPr>
        <p:txBody>
          <a:bodyPr/>
          <a:lstStyle>
            <a:lvl1pPr>
              <a:defRPr>
                <a:solidFill>
                  <a:schemeClr val="tx2"/>
                </a:solidFill>
              </a:defRPr>
            </a:lvl1pPr>
          </a:lstStyle>
          <a:p>
            <a:fld id="{69E57DC2-970A-4B3E-BB1C-7A09969E49DF}" type="slidenum">
              <a:rPr lang="en-US" dirty="0"/>
              <a:pPr/>
              <a:t>‹nº›</a:t>
            </a:fld>
            <a:endParaRPr lang="en-US" dirty="0"/>
          </a:p>
        </p:txBody>
      </p:sp>
      <p:sp>
        <p:nvSpPr>
          <p:cNvPr id="7" name="Freeform 6" title="Crop Mark"/>
          <p:cNvSpPr/>
          <p:nvPr/>
        </p:nvSpPr>
        <p:spPr bwMode="auto">
          <a:xfrm>
            <a:off x="8151962" y="1685652"/>
            <a:ext cx="3275013" cy="4408488"/>
          </a:xfrm>
          <a:custGeom>
            <a:avLst/>
            <a:gdLst/>
            <a:ahLst/>
            <a:cxnLst/>
            <a:rect l="0" t="0" r="r" b="b"/>
            <a:pathLst>
              <a:path w="4125" h="5554">
                <a:moveTo>
                  <a:pt x="3614" y="0"/>
                </a:moveTo>
                <a:lnTo>
                  <a:pt x="4125" y="0"/>
                </a:lnTo>
                <a:lnTo>
                  <a:pt x="4125" y="5554"/>
                </a:lnTo>
                <a:lnTo>
                  <a:pt x="0" y="5554"/>
                </a:lnTo>
                <a:lnTo>
                  <a:pt x="0" y="5074"/>
                </a:lnTo>
                <a:lnTo>
                  <a:pt x="3614" y="5074"/>
                </a:lnTo>
                <a:lnTo>
                  <a:pt x="3614" y="0"/>
                </a:lnTo>
                <a:close/>
              </a:path>
            </a:pathLst>
          </a:custGeom>
          <a:solidFill>
            <a:schemeClr val="accent1"/>
          </a:solidFill>
          <a:ln w="0">
            <a:noFill/>
            <a:prstDash val="solid"/>
            <a:round/>
            <a:headEnd/>
            <a:tailEnd/>
          </a:ln>
        </p:spPr>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uas Partes de Conteúd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chemeClr val="tx2"/>
                </a:solidFill>
              </a:defRPr>
            </a:lvl1pPr>
          </a:lstStyle>
          <a:p>
            <a:r>
              <a:rPr lang="pt-BR"/>
              <a:t>Clique para editar o título mestre</a:t>
            </a:r>
            <a:endParaRPr lang="en-US" dirty="0"/>
          </a:p>
        </p:txBody>
      </p:sp>
      <p:sp>
        <p:nvSpPr>
          <p:cNvPr id="3" name="Content Placeholder 2"/>
          <p:cNvSpPr>
            <a:spLocks noGrp="1"/>
          </p:cNvSpPr>
          <p:nvPr>
            <p:ph sz="half" idx="1"/>
          </p:nvPr>
        </p:nvSpPr>
        <p:spPr>
          <a:xfrm>
            <a:off x="1371600" y="2285999"/>
            <a:ext cx="4447786" cy="3581401"/>
          </a:xfrm>
        </p:spPr>
        <p:txBody>
          <a:bodyPr/>
          <a:lstStyle>
            <a:lvl1pPr>
              <a:defRPr baseline="0">
                <a:solidFill>
                  <a:schemeClr val="tx2"/>
                </a:solidFill>
              </a:defRPr>
            </a:lvl1pPr>
            <a:lvl2pPr>
              <a:defRPr baseline="0">
                <a:solidFill>
                  <a:schemeClr val="tx2"/>
                </a:solidFill>
              </a:defRPr>
            </a:lvl2pPr>
            <a:lvl3pPr>
              <a:defRPr baseline="0">
                <a:solidFill>
                  <a:schemeClr val="tx2"/>
                </a:solidFill>
              </a:defRPr>
            </a:lvl3pPr>
            <a:lvl4pPr>
              <a:defRPr baseline="0">
                <a:solidFill>
                  <a:schemeClr val="tx2"/>
                </a:solidFill>
              </a:defRPr>
            </a:lvl4pPr>
            <a:lvl5pPr>
              <a:defRPr baseline="0">
                <a:solidFill>
                  <a:schemeClr val="tx2"/>
                </a:solidFill>
              </a:defRPr>
            </a:lvl5pPr>
          </a:lstStyle>
          <a:p>
            <a:pPr lvl="0"/>
            <a:r>
              <a:rPr lang="pt-BR"/>
              <a:t>Clique para editar o texto mestre</a:t>
            </a:r>
          </a:p>
          <a:p>
            <a:pPr lvl="1"/>
            <a:r>
              <a:rPr lang="pt-BR"/>
              <a:t>Segundo nível</a:t>
            </a:r>
          </a:p>
          <a:p>
            <a:pPr lvl="2"/>
            <a:r>
              <a:rPr lang="pt-BR"/>
              <a:t>Terceiro nível</a:t>
            </a:r>
          </a:p>
          <a:p>
            <a:pPr lvl="3"/>
            <a:r>
              <a:rPr lang="pt-BR"/>
              <a:t>Quarto nível</a:t>
            </a:r>
          </a:p>
          <a:p>
            <a:pPr lvl="4"/>
            <a:r>
              <a:rPr lang="pt-BR"/>
              <a:t>Quinto nível</a:t>
            </a:r>
            <a:endParaRPr lang="en-US" dirty="0"/>
          </a:p>
        </p:txBody>
      </p:sp>
      <p:sp>
        <p:nvSpPr>
          <p:cNvPr id="4" name="Content Placeholder 3"/>
          <p:cNvSpPr>
            <a:spLocks noGrp="1"/>
          </p:cNvSpPr>
          <p:nvPr>
            <p:ph sz="half" idx="2"/>
          </p:nvPr>
        </p:nvSpPr>
        <p:spPr>
          <a:xfrm>
            <a:off x="6525403" y="2285999"/>
            <a:ext cx="4447786" cy="3581401"/>
          </a:xfrm>
        </p:spPr>
        <p:txBody>
          <a:bodyPr/>
          <a:lstStyle>
            <a:lvl1pPr>
              <a:defRPr>
                <a:solidFill>
                  <a:schemeClr val="tx2"/>
                </a:solidFill>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stStyle>
          <a:p>
            <a:pPr lvl="0"/>
            <a:r>
              <a:rPr lang="pt-BR"/>
              <a:t>Clique para editar o texto mestre</a:t>
            </a:r>
          </a:p>
          <a:p>
            <a:pPr lvl="1"/>
            <a:r>
              <a:rPr lang="pt-BR"/>
              <a:t>Segundo nível</a:t>
            </a:r>
          </a:p>
          <a:p>
            <a:pPr lvl="2"/>
            <a:r>
              <a:rPr lang="pt-BR"/>
              <a:t>Terceiro nível</a:t>
            </a:r>
          </a:p>
          <a:p>
            <a:pPr lvl="3"/>
            <a:r>
              <a:rPr lang="pt-BR"/>
              <a:t>Quarto nível</a:t>
            </a:r>
          </a:p>
          <a:p>
            <a:pPr lvl="4"/>
            <a:r>
              <a:rPr lang="pt-BR"/>
              <a:t>Quinto nível</a:t>
            </a:r>
            <a:endParaRPr lang="en-US" dirty="0"/>
          </a:p>
        </p:txBody>
      </p:sp>
      <p:sp>
        <p:nvSpPr>
          <p:cNvPr id="5" name="Date Placeholder 4"/>
          <p:cNvSpPr>
            <a:spLocks noGrp="1"/>
          </p:cNvSpPr>
          <p:nvPr>
            <p:ph type="dt" sz="half" idx="10"/>
          </p:nvPr>
        </p:nvSpPr>
        <p:spPr/>
        <p:txBody>
          <a:bodyPr/>
          <a:lstStyle/>
          <a:p>
            <a:fld id="{87DE6118-2437-4B30-8E3C-4D2BE6020583}" type="datetimeFigureOut">
              <a:rPr lang="en-US" dirty="0"/>
              <a:t>5/23/2022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9E57DC2-970A-4B3E-BB1C-7A09969E49DF}" type="slidenum">
              <a:rPr lang="en-US" dirty="0"/>
              <a:t>‹nº›</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ção">
    <p:spTree>
      <p:nvGrpSpPr>
        <p:cNvPr id="1" name=""/>
        <p:cNvGrpSpPr/>
        <p:nvPr/>
      </p:nvGrpSpPr>
      <p:grpSpPr>
        <a:xfrm>
          <a:off x="0" y="0"/>
          <a:ext cx="0" cy="0"/>
          <a:chOff x="0" y="0"/>
          <a:chExt cx="0" cy="0"/>
        </a:xfrm>
      </p:grpSpPr>
      <p:sp>
        <p:nvSpPr>
          <p:cNvPr id="2" name="Title 1"/>
          <p:cNvSpPr>
            <a:spLocks noGrp="1"/>
          </p:cNvSpPr>
          <p:nvPr>
            <p:ph type="title"/>
          </p:nvPr>
        </p:nvSpPr>
        <p:spPr>
          <a:xfrm>
            <a:off x="1371600" y="685800"/>
            <a:ext cx="9601200" cy="1485900"/>
          </a:xfrm>
        </p:spPr>
        <p:txBody>
          <a:bodyPr/>
          <a:lstStyle>
            <a:lvl1pPr>
              <a:defRPr>
                <a:solidFill>
                  <a:schemeClr val="tx2"/>
                </a:solidFill>
              </a:defRPr>
            </a:lvl1pPr>
          </a:lstStyle>
          <a:p>
            <a:r>
              <a:rPr lang="pt-BR"/>
              <a:t>Clique para editar o título mestre</a:t>
            </a:r>
            <a:endParaRPr lang="en-US" dirty="0"/>
          </a:p>
        </p:txBody>
      </p:sp>
      <p:sp>
        <p:nvSpPr>
          <p:cNvPr id="3" name="Text Placeholder 2"/>
          <p:cNvSpPr>
            <a:spLocks noGrp="1"/>
          </p:cNvSpPr>
          <p:nvPr>
            <p:ph type="body" idx="1"/>
          </p:nvPr>
        </p:nvSpPr>
        <p:spPr>
          <a:xfrm>
            <a:off x="1371600" y="2340864"/>
            <a:ext cx="4443984" cy="823912"/>
          </a:xfrm>
        </p:spPr>
        <p:txBody>
          <a:bodyPr anchor="b">
            <a:noAutofit/>
          </a:bodyPr>
          <a:lstStyle>
            <a:lvl1pPr marL="0" indent="0">
              <a:lnSpc>
                <a:spcPct val="84000"/>
              </a:lnSpc>
              <a:spcBef>
                <a:spcPts val="0"/>
              </a:spcBef>
              <a:spcAft>
                <a:spcPts val="0"/>
              </a:spcAft>
              <a:buNone/>
              <a:defRPr sz="3000" b="0"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pt-BR"/>
              <a:t>Clique para editar o texto mestre</a:t>
            </a:r>
          </a:p>
        </p:txBody>
      </p:sp>
      <p:sp>
        <p:nvSpPr>
          <p:cNvPr id="4" name="Content Placeholder 3"/>
          <p:cNvSpPr>
            <a:spLocks noGrp="1"/>
          </p:cNvSpPr>
          <p:nvPr>
            <p:ph sz="half" idx="2"/>
          </p:nvPr>
        </p:nvSpPr>
        <p:spPr>
          <a:xfrm>
            <a:off x="1371600" y="3305207"/>
            <a:ext cx="4443984" cy="2562193"/>
          </a:xfrm>
        </p:spPr>
        <p:txBody>
          <a:bodyPr/>
          <a:lstStyle>
            <a:lvl1pPr>
              <a:defRPr baseline="0">
                <a:solidFill>
                  <a:schemeClr val="tx2"/>
                </a:solidFill>
              </a:defRPr>
            </a:lvl1pPr>
            <a:lvl2pPr>
              <a:defRPr baseline="0">
                <a:solidFill>
                  <a:schemeClr val="tx2"/>
                </a:solidFill>
              </a:defRPr>
            </a:lvl2pPr>
            <a:lvl3pPr>
              <a:defRPr baseline="0">
                <a:solidFill>
                  <a:schemeClr val="tx2"/>
                </a:solidFill>
              </a:defRPr>
            </a:lvl3pPr>
            <a:lvl4pPr>
              <a:defRPr baseline="0">
                <a:solidFill>
                  <a:schemeClr val="tx2"/>
                </a:solidFill>
              </a:defRPr>
            </a:lvl4pPr>
            <a:lvl5pPr>
              <a:defRPr baseline="0">
                <a:solidFill>
                  <a:schemeClr val="tx2"/>
                </a:solidFill>
              </a:defRPr>
            </a:lvl5pPr>
          </a:lstStyle>
          <a:p>
            <a:pPr lvl="0"/>
            <a:r>
              <a:rPr lang="pt-BR"/>
              <a:t>Clique para editar o texto mestre</a:t>
            </a:r>
          </a:p>
          <a:p>
            <a:pPr lvl="1"/>
            <a:r>
              <a:rPr lang="pt-BR"/>
              <a:t>Segundo nível</a:t>
            </a:r>
          </a:p>
          <a:p>
            <a:pPr lvl="2"/>
            <a:r>
              <a:rPr lang="pt-BR"/>
              <a:t>Terceiro nível</a:t>
            </a:r>
          </a:p>
          <a:p>
            <a:pPr lvl="3"/>
            <a:r>
              <a:rPr lang="pt-BR"/>
              <a:t>Quarto nível</a:t>
            </a:r>
          </a:p>
          <a:p>
            <a:pPr lvl="4"/>
            <a:r>
              <a:rPr lang="pt-BR"/>
              <a:t>Quinto nível</a:t>
            </a:r>
            <a:endParaRPr lang="en-US" dirty="0"/>
          </a:p>
        </p:txBody>
      </p:sp>
      <p:sp>
        <p:nvSpPr>
          <p:cNvPr id="5" name="Text Placeholder 4"/>
          <p:cNvSpPr>
            <a:spLocks noGrp="1"/>
          </p:cNvSpPr>
          <p:nvPr>
            <p:ph type="body" sz="quarter" idx="3"/>
          </p:nvPr>
        </p:nvSpPr>
        <p:spPr>
          <a:xfrm>
            <a:off x="6525014" y="2340864"/>
            <a:ext cx="4443984" cy="823912"/>
          </a:xfrm>
        </p:spPr>
        <p:txBody>
          <a:bodyPr anchor="b">
            <a:noAutofit/>
          </a:bodyPr>
          <a:lstStyle>
            <a:lvl1pPr marL="0" indent="0">
              <a:lnSpc>
                <a:spcPct val="84000"/>
              </a:lnSpc>
              <a:spcBef>
                <a:spcPts val="0"/>
              </a:spcBef>
              <a:spcAft>
                <a:spcPts val="0"/>
              </a:spcAft>
              <a:buNone/>
              <a:defRPr sz="3000" b="0"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pt-BR"/>
              <a:t>Clique para editar o texto mestre</a:t>
            </a:r>
          </a:p>
        </p:txBody>
      </p:sp>
      <p:sp>
        <p:nvSpPr>
          <p:cNvPr id="6" name="Content Placeholder 5"/>
          <p:cNvSpPr>
            <a:spLocks noGrp="1"/>
          </p:cNvSpPr>
          <p:nvPr>
            <p:ph sz="quarter" idx="4"/>
          </p:nvPr>
        </p:nvSpPr>
        <p:spPr>
          <a:xfrm>
            <a:off x="6525014" y="3305207"/>
            <a:ext cx="4443984" cy="2562193"/>
          </a:xfrm>
        </p:spPr>
        <p:txBody>
          <a:bodyPr/>
          <a:lstStyle>
            <a:lvl1pPr>
              <a:defRPr baseline="0">
                <a:solidFill>
                  <a:schemeClr val="tx2"/>
                </a:solidFill>
              </a:defRPr>
            </a:lvl1pPr>
            <a:lvl2pPr>
              <a:defRPr baseline="0">
                <a:solidFill>
                  <a:schemeClr val="tx2"/>
                </a:solidFill>
              </a:defRPr>
            </a:lvl2pPr>
            <a:lvl3pPr>
              <a:defRPr baseline="0">
                <a:solidFill>
                  <a:schemeClr val="tx2"/>
                </a:solidFill>
              </a:defRPr>
            </a:lvl3pPr>
            <a:lvl4pPr>
              <a:defRPr baseline="0">
                <a:solidFill>
                  <a:schemeClr val="tx2"/>
                </a:solidFill>
              </a:defRPr>
            </a:lvl4pPr>
            <a:lvl5pPr>
              <a:defRPr baseline="0">
                <a:solidFill>
                  <a:schemeClr val="tx2"/>
                </a:solidFill>
              </a:defRPr>
            </a:lvl5pPr>
          </a:lstStyle>
          <a:p>
            <a:pPr lvl="0"/>
            <a:r>
              <a:rPr lang="pt-BR"/>
              <a:t>Clique para editar o texto mestre</a:t>
            </a:r>
          </a:p>
          <a:p>
            <a:pPr lvl="1"/>
            <a:r>
              <a:rPr lang="pt-BR"/>
              <a:t>Segundo nível</a:t>
            </a:r>
          </a:p>
          <a:p>
            <a:pPr lvl="2"/>
            <a:r>
              <a:rPr lang="pt-BR"/>
              <a:t>Terceiro nível</a:t>
            </a:r>
          </a:p>
          <a:p>
            <a:pPr lvl="3"/>
            <a:r>
              <a:rPr lang="pt-BR"/>
              <a:t>Quarto nível</a:t>
            </a:r>
          </a:p>
          <a:p>
            <a:pPr lvl="4"/>
            <a:r>
              <a:rPr lang="pt-BR"/>
              <a:t>Quinto nível</a:t>
            </a:r>
            <a:endParaRPr lang="en-US" dirty="0"/>
          </a:p>
        </p:txBody>
      </p:sp>
      <p:sp>
        <p:nvSpPr>
          <p:cNvPr id="7" name="Date Placeholder 6"/>
          <p:cNvSpPr>
            <a:spLocks noGrp="1"/>
          </p:cNvSpPr>
          <p:nvPr>
            <p:ph type="dt" sz="half" idx="10"/>
          </p:nvPr>
        </p:nvSpPr>
        <p:spPr/>
        <p:txBody>
          <a:bodyPr/>
          <a:lstStyle/>
          <a:p>
            <a:fld id="{87DE6118-2437-4B30-8E3C-4D2BE6020583}" type="datetimeFigureOut">
              <a:rPr lang="en-US" dirty="0"/>
              <a:t>5/23/2022</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69E57DC2-970A-4B3E-BB1C-7A09969E49DF}" type="slidenum">
              <a:rPr lang="en-US" dirty="0"/>
              <a:t>‹nº›</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mente títul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pt-BR"/>
              <a:t>Clique para editar o título mestre</a:t>
            </a:r>
            <a:endParaRPr lang="en-US" dirty="0"/>
          </a:p>
        </p:txBody>
      </p:sp>
      <p:sp>
        <p:nvSpPr>
          <p:cNvPr id="3" name="Date Placeholder 2"/>
          <p:cNvSpPr>
            <a:spLocks noGrp="1"/>
          </p:cNvSpPr>
          <p:nvPr>
            <p:ph type="dt" sz="half" idx="10"/>
          </p:nvPr>
        </p:nvSpPr>
        <p:spPr/>
        <p:txBody>
          <a:bodyPr/>
          <a:lstStyle/>
          <a:p>
            <a:fld id="{87DE6118-2437-4B30-8E3C-4D2BE6020583}" type="datetimeFigureOut">
              <a:rPr lang="en-US" dirty="0"/>
              <a:t>5/23/2022</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69E57DC2-970A-4B3E-BB1C-7A09969E49DF}" type="slidenum">
              <a:rPr lang="en-US" dirty="0"/>
              <a:t>‹nº›</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Em branco">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7DE6118-2437-4B30-8E3C-4D2BE6020583}" type="datetimeFigureOut">
              <a:rPr lang="en-US" dirty="0"/>
              <a:t>5/23/2022</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69E57DC2-970A-4B3E-BB1C-7A09969E49DF}" type="slidenum">
              <a:rPr lang="en-US" dirty="0"/>
              <a:t>‹nº›</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údo com Legenda">
    <p:spTree>
      <p:nvGrpSpPr>
        <p:cNvPr id="1" name=""/>
        <p:cNvGrpSpPr/>
        <p:nvPr/>
      </p:nvGrpSpPr>
      <p:grpSpPr>
        <a:xfrm>
          <a:off x="0" y="0"/>
          <a:ext cx="0" cy="0"/>
          <a:chOff x="0" y="0"/>
          <a:chExt cx="0" cy="0"/>
        </a:xfrm>
      </p:grpSpPr>
      <p:sp>
        <p:nvSpPr>
          <p:cNvPr id="8" name="Rectangle 7" title="Background Shape"/>
          <p:cNvSpPr/>
          <p:nvPr/>
        </p:nvSpPr>
        <p:spPr>
          <a:xfrm>
            <a:off x="0" y="376"/>
            <a:ext cx="5303520" cy="6857624"/>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723900" y="685800"/>
            <a:ext cx="3855720" cy="2157884"/>
          </a:xfrm>
        </p:spPr>
        <p:txBody>
          <a:bodyPr anchor="t">
            <a:noAutofit/>
          </a:bodyPr>
          <a:lstStyle>
            <a:lvl1pPr>
              <a:lnSpc>
                <a:spcPct val="84000"/>
              </a:lnSpc>
              <a:defRPr sz="4800" baseline="0">
                <a:solidFill>
                  <a:schemeClr val="tx2"/>
                </a:solidFill>
              </a:defRPr>
            </a:lvl1pPr>
          </a:lstStyle>
          <a:p>
            <a:r>
              <a:rPr lang="pt-BR"/>
              <a:t>Clique para editar o título mestre</a:t>
            </a:r>
            <a:endParaRPr lang="en-US" dirty="0"/>
          </a:p>
        </p:txBody>
      </p:sp>
      <p:sp>
        <p:nvSpPr>
          <p:cNvPr id="3" name="Content Placeholder 2"/>
          <p:cNvSpPr>
            <a:spLocks noGrp="1"/>
          </p:cNvSpPr>
          <p:nvPr>
            <p:ph idx="1"/>
          </p:nvPr>
        </p:nvSpPr>
        <p:spPr>
          <a:xfrm>
            <a:off x="6256020" y="685801"/>
            <a:ext cx="5212080" cy="5175250"/>
          </a:xfrm>
        </p:spPr>
        <p:txBody>
          <a:bodyPr/>
          <a:lstStyle>
            <a:lvl1pPr>
              <a:defRPr sz="2000"/>
            </a:lvl1pPr>
            <a:lvl2pPr>
              <a:defRPr sz="2000"/>
            </a:lvl2pPr>
            <a:lvl3pPr>
              <a:defRPr sz="1800"/>
            </a:lvl3pPr>
            <a:lvl4pPr>
              <a:defRPr sz="1800"/>
            </a:lvl4pPr>
            <a:lvl5pPr>
              <a:defRPr sz="1600"/>
            </a:lvl5pPr>
            <a:lvl6pPr>
              <a:defRPr sz="1600"/>
            </a:lvl6pPr>
            <a:lvl7pPr>
              <a:defRPr sz="1600"/>
            </a:lvl7pPr>
            <a:lvl8pPr>
              <a:defRPr sz="1600"/>
            </a:lvl8pPr>
            <a:lvl9pPr>
              <a:defRPr sz="1600"/>
            </a:lvl9pPr>
          </a:lstStyle>
          <a:p>
            <a:pPr lvl="0"/>
            <a:r>
              <a:rPr lang="pt-BR"/>
              <a:t>Clique para editar o texto mestre</a:t>
            </a:r>
          </a:p>
          <a:p>
            <a:pPr lvl="1"/>
            <a:r>
              <a:rPr lang="pt-BR"/>
              <a:t>Segundo nível</a:t>
            </a:r>
          </a:p>
          <a:p>
            <a:pPr lvl="2"/>
            <a:r>
              <a:rPr lang="pt-BR"/>
              <a:t>Terceiro nível</a:t>
            </a:r>
          </a:p>
          <a:p>
            <a:pPr lvl="3"/>
            <a:r>
              <a:rPr lang="pt-BR"/>
              <a:t>Quarto nível</a:t>
            </a:r>
          </a:p>
          <a:p>
            <a:pPr lvl="4"/>
            <a:r>
              <a:rPr lang="pt-BR"/>
              <a:t>Quinto nível</a:t>
            </a:r>
            <a:endParaRPr lang="en-US" dirty="0"/>
          </a:p>
        </p:txBody>
      </p:sp>
      <p:sp>
        <p:nvSpPr>
          <p:cNvPr id="4" name="Text Placeholder 3"/>
          <p:cNvSpPr>
            <a:spLocks noGrp="1"/>
          </p:cNvSpPr>
          <p:nvPr>
            <p:ph type="body" sz="half" idx="2"/>
          </p:nvPr>
        </p:nvSpPr>
        <p:spPr>
          <a:xfrm>
            <a:off x="723900" y="2856344"/>
            <a:ext cx="3855720" cy="3011056"/>
          </a:xfrm>
        </p:spPr>
        <p:txBody>
          <a:bodyPr/>
          <a:lstStyle>
            <a:lvl1pPr marL="0" indent="0">
              <a:lnSpc>
                <a:spcPct val="113000"/>
              </a:lnSpc>
              <a:spcBef>
                <a:spcPts val="0"/>
              </a:spcBef>
              <a:spcAft>
                <a:spcPts val="1500"/>
              </a:spcAft>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pt-BR"/>
              <a:t>Clique para editar o texto mestre</a:t>
            </a:r>
          </a:p>
        </p:txBody>
      </p:sp>
      <p:sp>
        <p:nvSpPr>
          <p:cNvPr id="5" name="Date Placeholder 4"/>
          <p:cNvSpPr>
            <a:spLocks noGrp="1"/>
          </p:cNvSpPr>
          <p:nvPr>
            <p:ph type="dt" sz="half" idx="10"/>
          </p:nvPr>
        </p:nvSpPr>
        <p:spPr>
          <a:xfrm>
            <a:off x="723900" y="6453386"/>
            <a:ext cx="1204572" cy="404614"/>
          </a:xfrm>
        </p:spPr>
        <p:txBody>
          <a:bodyPr/>
          <a:lstStyle>
            <a:lvl1pPr>
              <a:defRPr>
                <a:solidFill>
                  <a:schemeClr val="tx2"/>
                </a:solidFill>
              </a:defRPr>
            </a:lvl1pPr>
          </a:lstStyle>
          <a:p>
            <a:fld id="{87DE6118-2437-4B30-8E3C-4D2BE6020583}" type="datetimeFigureOut">
              <a:rPr lang="en-US" dirty="0"/>
              <a:pPr/>
              <a:t>5/23/2022</a:t>
            </a:fld>
            <a:endParaRPr lang="en-US" dirty="0"/>
          </a:p>
        </p:txBody>
      </p:sp>
      <p:sp>
        <p:nvSpPr>
          <p:cNvPr id="6" name="Footer Placeholder 5"/>
          <p:cNvSpPr>
            <a:spLocks noGrp="1"/>
          </p:cNvSpPr>
          <p:nvPr>
            <p:ph type="ftr" sz="quarter" idx="11"/>
          </p:nvPr>
        </p:nvSpPr>
        <p:spPr>
          <a:xfrm>
            <a:off x="2205945" y="6453386"/>
            <a:ext cx="2373675" cy="404614"/>
          </a:xfrm>
        </p:spPr>
        <p:txBody>
          <a:bodyPr/>
          <a:lstStyle>
            <a:lvl1pPr>
              <a:defRPr>
                <a:solidFill>
                  <a:schemeClr val="tx2"/>
                </a:solidFill>
              </a:defRPr>
            </a:lvl1pPr>
          </a:lstStyle>
          <a:p>
            <a:endParaRPr lang="en-US" dirty="0"/>
          </a:p>
        </p:txBody>
      </p:sp>
      <p:sp>
        <p:nvSpPr>
          <p:cNvPr id="7" name="Slide Number Placeholder 6"/>
          <p:cNvSpPr>
            <a:spLocks noGrp="1"/>
          </p:cNvSpPr>
          <p:nvPr>
            <p:ph type="sldNum" sz="quarter" idx="12"/>
          </p:nvPr>
        </p:nvSpPr>
        <p:spPr>
          <a:xfrm>
            <a:off x="9883140" y="6453386"/>
            <a:ext cx="1596292" cy="404614"/>
          </a:xfrm>
        </p:spPr>
        <p:txBody>
          <a:bodyPr/>
          <a:lstStyle>
            <a:lvl1pPr>
              <a:defRPr>
                <a:solidFill>
                  <a:schemeClr val="tx2"/>
                </a:solidFill>
              </a:defRPr>
            </a:lvl1pPr>
          </a:lstStyle>
          <a:p>
            <a:fld id="{69E57DC2-970A-4B3E-BB1C-7A09969E49DF}" type="slidenum">
              <a:rPr lang="en-US" dirty="0"/>
              <a:pPr/>
              <a:t>‹nº›</a:t>
            </a:fld>
            <a:endParaRPr lang="en-US" dirty="0"/>
          </a:p>
        </p:txBody>
      </p:sp>
      <p:sp>
        <p:nvSpPr>
          <p:cNvPr id="9" name="Rectangle 8" title="Divider Bar"/>
          <p:cNvSpPr/>
          <p:nvPr/>
        </p:nvSpPr>
        <p:spPr>
          <a:xfrm>
            <a:off x="5303520" y="376"/>
            <a:ext cx="2286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Imagem com Legenda">
    <p:spTree>
      <p:nvGrpSpPr>
        <p:cNvPr id="1" name=""/>
        <p:cNvGrpSpPr/>
        <p:nvPr/>
      </p:nvGrpSpPr>
      <p:grpSpPr>
        <a:xfrm>
          <a:off x="0" y="0"/>
          <a:ext cx="0" cy="0"/>
          <a:chOff x="0" y="0"/>
          <a:chExt cx="0" cy="0"/>
        </a:xfrm>
      </p:grpSpPr>
      <p:sp>
        <p:nvSpPr>
          <p:cNvPr id="8" name="Rectangle 7" title="Background Shape"/>
          <p:cNvSpPr/>
          <p:nvPr/>
        </p:nvSpPr>
        <p:spPr>
          <a:xfrm>
            <a:off x="0" y="376"/>
            <a:ext cx="5303520" cy="6857624"/>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723900" y="685800"/>
            <a:ext cx="3855720" cy="2157884"/>
          </a:xfrm>
        </p:spPr>
        <p:txBody>
          <a:bodyPr anchor="t">
            <a:normAutofit/>
          </a:bodyPr>
          <a:lstStyle>
            <a:lvl1pPr>
              <a:lnSpc>
                <a:spcPct val="84000"/>
              </a:lnSpc>
              <a:defRPr sz="4800" baseline="0"/>
            </a:lvl1pPr>
          </a:lstStyle>
          <a:p>
            <a:r>
              <a:rPr lang="pt-BR"/>
              <a:t>Clique para editar o título mestre</a:t>
            </a:r>
            <a:endParaRPr lang="en-US" dirty="0"/>
          </a:p>
        </p:txBody>
      </p:sp>
      <p:sp>
        <p:nvSpPr>
          <p:cNvPr id="3" name="Picture Placeholder 2"/>
          <p:cNvSpPr>
            <a:spLocks noGrp="1" noChangeAspect="1"/>
          </p:cNvSpPr>
          <p:nvPr>
            <p:ph type="pic" idx="1"/>
          </p:nvPr>
        </p:nvSpPr>
        <p:spPr>
          <a:xfrm>
            <a:off x="5532120" y="0"/>
            <a:ext cx="6659880" cy="6857999"/>
          </a:xfrm>
        </p:spPr>
        <p:txBody>
          <a:bodyPr anchor="t">
            <a:normAutofit/>
          </a:bodyPr>
          <a:lstStyle>
            <a:lvl1pPr marL="0" indent="0">
              <a:buNone/>
              <a:defRPr sz="2000"/>
            </a:lvl1pPr>
            <a:lvl2pPr marL="457200" indent="0">
              <a:buNone/>
              <a:defRPr sz="2000"/>
            </a:lvl2pPr>
            <a:lvl3pPr marL="914400" indent="0">
              <a:buNone/>
              <a:defRPr sz="20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pt-BR" dirty="0"/>
              <a:t>Clique no ícone para adicionar uma imagem</a:t>
            </a:r>
            <a:endParaRPr lang="en-US" dirty="0"/>
          </a:p>
        </p:txBody>
      </p:sp>
      <p:sp>
        <p:nvSpPr>
          <p:cNvPr id="4" name="Text Placeholder 3"/>
          <p:cNvSpPr>
            <a:spLocks noGrp="1"/>
          </p:cNvSpPr>
          <p:nvPr>
            <p:ph type="body" sz="half" idx="2"/>
          </p:nvPr>
        </p:nvSpPr>
        <p:spPr>
          <a:xfrm>
            <a:off x="723900" y="2855968"/>
            <a:ext cx="3855720" cy="3011432"/>
          </a:xfrm>
        </p:spPr>
        <p:txBody>
          <a:bodyPr/>
          <a:lstStyle>
            <a:lvl1pPr marL="0" indent="0">
              <a:lnSpc>
                <a:spcPct val="113000"/>
              </a:lnSpc>
              <a:spcBef>
                <a:spcPts val="0"/>
              </a:spcBef>
              <a:spcAft>
                <a:spcPts val="1500"/>
              </a:spcAft>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pt-BR"/>
              <a:t>Clique para editar o texto mestre</a:t>
            </a:r>
          </a:p>
        </p:txBody>
      </p:sp>
      <p:sp>
        <p:nvSpPr>
          <p:cNvPr id="5" name="Date Placeholder 4"/>
          <p:cNvSpPr>
            <a:spLocks noGrp="1"/>
          </p:cNvSpPr>
          <p:nvPr>
            <p:ph type="dt" sz="half" idx="10"/>
          </p:nvPr>
        </p:nvSpPr>
        <p:spPr>
          <a:xfrm>
            <a:off x="723900" y="6453386"/>
            <a:ext cx="1204572" cy="404614"/>
          </a:xfrm>
        </p:spPr>
        <p:txBody>
          <a:bodyPr/>
          <a:lstStyle>
            <a:lvl1pPr>
              <a:defRPr>
                <a:solidFill>
                  <a:schemeClr val="tx2"/>
                </a:solidFill>
              </a:defRPr>
            </a:lvl1pPr>
          </a:lstStyle>
          <a:p>
            <a:fld id="{87DE6118-2437-4B30-8E3C-4D2BE6020583}" type="datetimeFigureOut">
              <a:rPr lang="en-US" dirty="0"/>
              <a:pPr/>
              <a:t>5/23/2022</a:t>
            </a:fld>
            <a:endParaRPr lang="en-US" dirty="0"/>
          </a:p>
        </p:txBody>
      </p:sp>
      <p:sp>
        <p:nvSpPr>
          <p:cNvPr id="6" name="Footer Placeholder 5"/>
          <p:cNvSpPr>
            <a:spLocks noGrp="1"/>
          </p:cNvSpPr>
          <p:nvPr>
            <p:ph type="ftr" sz="quarter" idx="11"/>
          </p:nvPr>
        </p:nvSpPr>
        <p:spPr>
          <a:xfrm>
            <a:off x="2205945" y="6453386"/>
            <a:ext cx="2373675" cy="404614"/>
          </a:xfrm>
        </p:spPr>
        <p:txBody>
          <a:bodyPr/>
          <a:lstStyle>
            <a:lvl1pPr>
              <a:defRPr>
                <a:solidFill>
                  <a:schemeClr val="tx2"/>
                </a:solidFill>
              </a:defRPr>
            </a:lvl1pPr>
          </a:lstStyle>
          <a:p>
            <a:endParaRPr lang="en-US" dirty="0"/>
          </a:p>
        </p:txBody>
      </p:sp>
      <p:sp>
        <p:nvSpPr>
          <p:cNvPr id="7" name="Slide Number Placeholder 6"/>
          <p:cNvSpPr>
            <a:spLocks noGrp="1"/>
          </p:cNvSpPr>
          <p:nvPr>
            <p:ph type="sldNum" sz="quarter" idx="12"/>
          </p:nvPr>
        </p:nvSpPr>
        <p:spPr>
          <a:xfrm>
            <a:off x="9883140" y="6453386"/>
            <a:ext cx="1596292" cy="404614"/>
          </a:xfrm>
        </p:spPr>
        <p:txBody>
          <a:bodyPr/>
          <a:lstStyle>
            <a:lvl1pPr>
              <a:defRPr>
                <a:solidFill>
                  <a:schemeClr val="tx2"/>
                </a:solidFill>
              </a:defRPr>
            </a:lvl1pPr>
          </a:lstStyle>
          <a:p>
            <a:fld id="{69E57DC2-970A-4B3E-BB1C-7A09969E49DF}" type="slidenum">
              <a:rPr lang="en-US" dirty="0"/>
              <a:pPr/>
              <a:t>‹nº›</a:t>
            </a:fld>
            <a:endParaRPr lang="en-US" dirty="0"/>
          </a:p>
        </p:txBody>
      </p:sp>
      <p:sp>
        <p:nvSpPr>
          <p:cNvPr id="9" name="Rectangle 8" title="Divider Bar"/>
          <p:cNvSpPr/>
          <p:nvPr/>
        </p:nvSpPr>
        <p:spPr>
          <a:xfrm>
            <a:off x="5303520" y="376"/>
            <a:ext cx="2286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ítulo e texto vertical">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pt-BR"/>
              <a:t>Clique para editar o título mestre</a:t>
            </a:r>
            <a:endParaRPr lang="en-US" dirty="0"/>
          </a:p>
        </p:txBody>
      </p:sp>
      <p:sp>
        <p:nvSpPr>
          <p:cNvPr id="3" name="Vertical Text Placeholder 2"/>
          <p:cNvSpPr>
            <a:spLocks noGrp="1"/>
          </p:cNvSpPr>
          <p:nvPr>
            <p:ph type="body" orient="vert" idx="1"/>
          </p:nvPr>
        </p:nvSpPr>
        <p:spPr>
          <a:xfrm>
            <a:off x="1371600" y="2295525"/>
            <a:ext cx="9601200" cy="3571875"/>
          </a:xfrm>
        </p:spPr>
        <p:txBody>
          <a:bodyPr vert="eaVert"/>
          <a:lstStyle/>
          <a:p>
            <a:pPr lvl="0"/>
            <a:r>
              <a:rPr lang="pt-BR"/>
              <a:t>Clique para editar o texto mestre</a:t>
            </a:r>
          </a:p>
          <a:p>
            <a:pPr lvl="1"/>
            <a:r>
              <a:rPr lang="pt-BR"/>
              <a:t>Segundo nível</a:t>
            </a:r>
          </a:p>
          <a:p>
            <a:pPr lvl="2"/>
            <a:r>
              <a:rPr lang="pt-BR"/>
              <a:t>Terceiro nível</a:t>
            </a:r>
          </a:p>
          <a:p>
            <a:pPr lvl="3"/>
            <a:r>
              <a:rPr lang="pt-BR"/>
              <a:t>Quarto nível</a:t>
            </a:r>
          </a:p>
          <a:p>
            <a:pPr lvl="4"/>
            <a:r>
              <a:rPr lang="pt-BR"/>
              <a:t>Quinto nível</a:t>
            </a:r>
            <a:endParaRPr lang="en-US" dirty="0"/>
          </a:p>
        </p:txBody>
      </p:sp>
      <p:sp>
        <p:nvSpPr>
          <p:cNvPr id="4" name="Date Placeholder 3"/>
          <p:cNvSpPr>
            <a:spLocks noGrp="1"/>
          </p:cNvSpPr>
          <p:nvPr>
            <p:ph type="dt" sz="half" idx="10"/>
          </p:nvPr>
        </p:nvSpPr>
        <p:spPr/>
        <p:txBody>
          <a:bodyPr/>
          <a:lstStyle/>
          <a:p>
            <a:fld id="{87DE6118-2437-4B30-8E3C-4D2BE6020583}" type="datetimeFigureOut">
              <a:rPr lang="en-US" dirty="0"/>
              <a:t>5/23/2022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9E57DC2-970A-4B3E-BB1C-7A09969E49DF}" type="slidenum">
              <a:rPr lang="en-US" dirty="0"/>
              <a:t>‹nº›</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ítulo e texto verticais">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9596561" y="624156"/>
            <a:ext cx="1565766" cy="5243244"/>
          </a:xfrm>
        </p:spPr>
        <p:txBody>
          <a:bodyPr vert="eaVert"/>
          <a:lstStyle/>
          <a:p>
            <a:r>
              <a:rPr lang="pt-BR"/>
              <a:t>Clique para editar o título mestre</a:t>
            </a:r>
            <a:endParaRPr lang="en-US" dirty="0"/>
          </a:p>
        </p:txBody>
      </p:sp>
      <p:sp>
        <p:nvSpPr>
          <p:cNvPr id="3" name="Vertical Text Placeholder 2"/>
          <p:cNvSpPr>
            <a:spLocks noGrp="1"/>
          </p:cNvSpPr>
          <p:nvPr>
            <p:ph type="body" orient="vert" idx="1"/>
          </p:nvPr>
        </p:nvSpPr>
        <p:spPr>
          <a:xfrm>
            <a:off x="1371600" y="624156"/>
            <a:ext cx="8179641" cy="5243244"/>
          </a:xfrm>
        </p:spPr>
        <p:txBody>
          <a:bodyPr vert="eaVert"/>
          <a:lstStyle/>
          <a:p>
            <a:pPr lvl="0"/>
            <a:r>
              <a:rPr lang="pt-BR"/>
              <a:t>Clique para editar o texto mestre</a:t>
            </a:r>
          </a:p>
          <a:p>
            <a:pPr lvl="1"/>
            <a:r>
              <a:rPr lang="pt-BR"/>
              <a:t>Segundo nível</a:t>
            </a:r>
          </a:p>
          <a:p>
            <a:pPr lvl="2"/>
            <a:r>
              <a:rPr lang="pt-BR"/>
              <a:t>Terceiro nível</a:t>
            </a:r>
          </a:p>
          <a:p>
            <a:pPr lvl="3"/>
            <a:r>
              <a:rPr lang="pt-BR"/>
              <a:t>Quarto nível</a:t>
            </a:r>
          </a:p>
          <a:p>
            <a:pPr lvl="4"/>
            <a:r>
              <a:rPr lang="pt-BR"/>
              <a:t>Quinto nível</a:t>
            </a:r>
            <a:endParaRPr lang="en-US" dirty="0"/>
          </a:p>
        </p:txBody>
      </p:sp>
      <p:sp>
        <p:nvSpPr>
          <p:cNvPr id="4" name="Date Placeholder 3"/>
          <p:cNvSpPr>
            <a:spLocks noGrp="1"/>
          </p:cNvSpPr>
          <p:nvPr>
            <p:ph type="dt" sz="half" idx="10"/>
          </p:nvPr>
        </p:nvSpPr>
        <p:spPr/>
        <p:txBody>
          <a:bodyPr/>
          <a:lstStyle/>
          <a:p>
            <a:fld id="{87DE6118-2437-4B30-8E3C-4D2BE6020583}" type="datetimeFigureOut">
              <a:rPr lang="en-US" dirty="0"/>
              <a:t>5/23/2022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9E57DC2-970A-4B3E-BB1C-7A09969E49DF}" type="slidenum">
              <a:rPr lang="en-US" dirty="0"/>
              <a:t>‹nº›</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371600" y="685800"/>
            <a:ext cx="9601200" cy="1485900"/>
          </a:xfrm>
          <a:prstGeom prst="rect">
            <a:avLst/>
          </a:prstGeom>
        </p:spPr>
        <p:txBody>
          <a:bodyPr vert="horz" lIns="91440" tIns="45720" rIns="91440" bIns="45720" rtlCol="0" anchor="t">
            <a:normAutofit/>
          </a:bodyPr>
          <a:lstStyle/>
          <a:p>
            <a:r>
              <a:rPr lang="pt-BR"/>
              <a:t>Clique para editar o título mestre</a:t>
            </a:r>
            <a:endParaRPr lang="en-US" dirty="0"/>
          </a:p>
        </p:txBody>
      </p:sp>
      <p:sp>
        <p:nvSpPr>
          <p:cNvPr id="3" name="Text Placeholder 2"/>
          <p:cNvSpPr>
            <a:spLocks noGrp="1"/>
          </p:cNvSpPr>
          <p:nvPr>
            <p:ph type="body" idx="1"/>
          </p:nvPr>
        </p:nvSpPr>
        <p:spPr>
          <a:xfrm>
            <a:off x="1371600" y="2286000"/>
            <a:ext cx="9601200" cy="3581400"/>
          </a:xfrm>
          <a:prstGeom prst="rect">
            <a:avLst/>
          </a:prstGeom>
        </p:spPr>
        <p:txBody>
          <a:bodyPr vert="horz" lIns="91440" tIns="45720" rIns="91440" bIns="45720" rtlCol="0">
            <a:normAutofit/>
          </a:bodyPr>
          <a:lstStyle/>
          <a:p>
            <a:pPr lvl="0"/>
            <a:r>
              <a:rPr lang="pt-BR"/>
              <a:t>Clique para editar o texto mestre</a:t>
            </a:r>
          </a:p>
          <a:p>
            <a:pPr lvl="1"/>
            <a:r>
              <a:rPr lang="pt-BR"/>
              <a:t>Segundo nível</a:t>
            </a:r>
          </a:p>
          <a:p>
            <a:pPr lvl="2"/>
            <a:r>
              <a:rPr lang="pt-BR"/>
              <a:t>Terceiro nível</a:t>
            </a:r>
          </a:p>
          <a:p>
            <a:pPr lvl="3"/>
            <a:r>
              <a:rPr lang="pt-BR"/>
              <a:t>Quarto nível</a:t>
            </a:r>
          </a:p>
          <a:p>
            <a:pPr lvl="4"/>
            <a:r>
              <a:rPr lang="pt-BR"/>
              <a:t>Quinto nível</a:t>
            </a:r>
            <a:endParaRPr lang="en-US" dirty="0"/>
          </a:p>
        </p:txBody>
      </p:sp>
      <p:sp>
        <p:nvSpPr>
          <p:cNvPr id="4" name="Date Placeholder 3"/>
          <p:cNvSpPr>
            <a:spLocks noGrp="1"/>
          </p:cNvSpPr>
          <p:nvPr>
            <p:ph type="dt" sz="half" idx="2"/>
          </p:nvPr>
        </p:nvSpPr>
        <p:spPr>
          <a:xfrm>
            <a:off x="1390650" y="6453386"/>
            <a:ext cx="1204572" cy="404614"/>
          </a:xfrm>
          <a:prstGeom prst="rect">
            <a:avLst/>
          </a:prstGeom>
        </p:spPr>
        <p:txBody>
          <a:bodyPr vert="horz" lIns="91440" tIns="45720" rIns="91440" bIns="45720" rtlCol="0" anchor="ctr"/>
          <a:lstStyle>
            <a:lvl1pPr algn="l">
              <a:defRPr sz="1200" baseline="0">
                <a:solidFill>
                  <a:schemeClr val="tx2"/>
                </a:solidFill>
              </a:defRPr>
            </a:lvl1pPr>
          </a:lstStyle>
          <a:p>
            <a:fld id="{87DE6118-2437-4B30-8E3C-4D2BE6020583}" type="datetimeFigureOut">
              <a:rPr lang="en-US" dirty="0"/>
              <a:pPr/>
              <a:t>5/23/2022</a:t>
            </a:fld>
            <a:endParaRPr lang="en-US" dirty="0"/>
          </a:p>
        </p:txBody>
      </p:sp>
      <p:sp>
        <p:nvSpPr>
          <p:cNvPr id="5" name="Footer Placeholder 4"/>
          <p:cNvSpPr>
            <a:spLocks noGrp="1"/>
          </p:cNvSpPr>
          <p:nvPr>
            <p:ph type="ftr" sz="quarter" idx="3"/>
          </p:nvPr>
        </p:nvSpPr>
        <p:spPr>
          <a:xfrm>
            <a:off x="2893564" y="6453386"/>
            <a:ext cx="6280830" cy="404614"/>
          </a:xfrm>
          <a:prstGeom prst="rect">
            <a:avLst/>
          </a:prstGeom>
        </p:spPr>
        <p:txBody>
          <a:bodyPr vert="horz" lIns="91440" tIns="45720" rIns="91440" bIns="45720" rtlCol="0" anchor="ctr"/>
          <a:lstStyle>
            <a:lvl1pPr algn="l">
              <a:defRPr sz="1200" baseline="0">
                <a:solidFill>
                  <a:schemeClr val="tx2"/>
                </a:solidFill>
              </a:defRPr>
            </a:lvl1pPr>
          </a:lstStyle>
          <a:p>
            <a:endParaRPr lang="en-US" dirty="0"/>
          </a:p>
        </p:txBody>
      </p:sp>
      <p:sp>
        <p:nvSpPr>
          <p:cNvPr id="6" name="Slide Number Placeholder 5"/>
          <p:cNvSpPr>
            <a:spLocks noGrp="1"/>
          </p:cNvSpPr>
          <p:nvPr>
            <p:ph type="sldNum" sz="quarter" idx="4"/>
          </p:nvPr>
        </p:nvSpPr>
        <p:spPr>
          <a:xfrm>
            <a:off x="9472736" y="6453386"/>
            <a:ext cx="1596292" cy="404614"/>
          </a:xfrm>
          <a:prstGeom prst="rect">
            <a:avLst/>
          </a:prstGeom>
        </p:spPr>
        <p:txBody>
          <a:bodyPr vert="horz" lIns="91440" tIns="45720" rIns="91440" bIns="45720" rtlCol="0" anchor="ctr"/>
          <a:lstStyle>
            <a:lvl1pPr algn="r">
              <a:defRPr sz="1200" baseline="0">
                <a:solidFill>
                  <a:schemeClr val="tx2"/>
                </a:solidFill>
              </a:defRPr>
            </a:lvl1pPr>
          </a:lstStyle>
          <a:p>
            <a:fld id="{69E57DC2-970A-4B3E-BB1C-7A09969E49DF}" type="slidenum">
              <a:rPr lang="en-US" dirty="0"/>
              <a:pPr/>
              <a:t>‹nº›</a:t>
            </a:fld>
            <a:endParaRPr lang="en-US" dirty="0"/>
          </a:p>
        </p:txBody>
      </p:sp>
      <p:sp>
        <p:nvSpPr>
          <p:cNvPr id="9" name="Rectangle 8" title="Side bar"/>
          <p:cNvSpPr/>
          <p:nvPr/>
        </p:nvSpPr>
        <p:spPr>
          <a:xfrm>
            <a:off x="478095" y="376"/>
            <a:ext cx="2286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89000"/>
        </a:lnSpc>
        <a:spcBef>
          <a:spcPct val="0"/>
        </a:spcBef>
        <a:buNone/>
        <a:defRPr sz="4400" kern="1200" baseline="0">
          <a:solidFill>
            <a:schemeClr val="tx2"/>
          </a:solidFill>
          <a:latin typeface="+mj-lt"/>
          <a:ea typeface="+mj-ea"/>
          <a:cs typeface="+mj-cs"/>
        </a:defRPr>
      </a:lvl1pPr>
    </p:titleStyle>
    <p:bodyStyle>
      <a:lvl1pPr marL="384048" indent="-384048" algn="l" defTabSz="914400" rtl="0" eaLnBrk="1" latinLnBrk="0" hangingPunct="1">
        <a:lnSpc>
          <a:spcPct val="94000"/>
        </a:lnSpc>
        <a:spcBef>
          <a:spcPts val="1000"/>
        </a:spcBef>
        <a:spcAft>
          <a:spcPts val="200"/>
        </a:spcAft>
        <a:buFont typeface="Franklin Gothic Book" panose="020B0503020102020204" pitchFamily="34" charset="0"/>
        <a:buChar char="■"/>
        <a:defRPr sz="2000" kern="1200" baseline="0">
          <a:solidFill>
            <a:schemeClr val="tx2"/>
          </a:solidFill>
          <a:latin typeface="+mn-lt"/>
          <a:ea typeface="+mn-ea"/>
          <a:cs typeface="+mn-cs"/>
        </a:defRPr>
      </a:lvl1pPr>
      <a:lvl2pPr marL="914400" indent="-384048" algn="l" defTabSz="914400" rtl="0" eaLnBrk="1" latinLnBrk="0" hangingPunct="1">
        <a:lnSpc>
          <a:spcPct val="94000"/>
        </a:lnSpc>
        <a:spcBef>
          <a:spcPts val="500"/>
        </a:spcBef>
        <a:spcAft>
          <a:spcPts val="200"/>
        </a:spcAft>
        <a:buFont typeface="Franklin Gothic Book" panose="020B0503020102020204" pitchFamily="34" charset="0"/>
        <a:buChar char="–"/>
        <a:defRPr sz="2000" i="1" kern="1200" baseline="0">
          <a:solidFill>
            <a:schemeClr val="tx2"/>
          </a:solidFill>
          <a:latin typeface="+mn-lt"/>
          <a:ea typeface="+mn-ea"/>
          <a:cs typeface="+mn-cs"/>
        </a:defRPr>
      </a:lvl2pPr>
      <a:lvl3pPr marL="1371600" indent="-384048" algn="l" defTabSz="914400" rtl="0" eaLnBrk="1" latinLnBrk="0" hangingPunct="1">
        <a:lnSpc>
          <a:spcPct val="94000"/>
        </a:lnSpc>
        <a:spcBef>
          <a:spcPts val="500"/>
        </a:spcBef>
        <a:spcAft>
          <a:spcPts val="200"/>
        </a:spcAft>
        <a:buFont typeface="Franklin Gothic Book" panose="020B0503020102020204" pitchFamily="34" charset="0"/>
        <a:buChar char="■"/>
        <a:defRPr sz="1800" kern="1200" baseline="0">
          <a:solidFill>
            <a:schemeClr val="tx2"/>
          </a:solidFill>
          <a:latin typeface="+mn-lt"/>
          <a:ea typeface="+mn-ea"/>
          <a:cs typeface="+mn-cs"/>
        </a:defRPr>
      </a:lvl3pPr>
      <a:lvl4pPr marL="1828800" indent="-384048" algn="l" defTabSz="914400" rtl="0" eaLnBrk="1" latinLnBrk="0" hangingPunct="1">
        <a:lnSpc>
          <a:spcPct val="94000"/>
        </a:lnSpc>
        <a:spcBef>
          <a:spcPts val="500"/>
        </a:spcBef>
        <a:spcAft>
          <a:spcPts val="200"/>
        </a:spcAft>
        <a:buFont typeface="Franklin Gothic Book" panose="020B0503020102020204" pitchFamily="34" charset="0"/>
        <a:buChar char="–"/>
        <a:defRPr sz="1800" i="1" kern="1200" baseline="0">
          <a:solidFill>
            <a:schemeClr val="tx2"/>
          </a:solidFill>
          <a:latin typeface="+mn-lt"/>
          <a:ea typeface="+mn-ea"/>
          <a:cs typeface="+mn-cs"/>
        </a:defRPr>
      </a:lvl4pPr>
      <a:lvl5pPr marL="2286000" indent="-384048" algn="l" defTabSz="914400" rtl="0" eaLnBrk="1" latinLnBrk="0" hangingPunct="1">
        <a:lnSpc>
          <a:spcPct val="94000"/>
        </a:lnSpc>
        <a:spcBef>
          <a:spcPts val="500"/>
        </a:spcBef>
        <a:spcAft>
          <a:spcPts val="200"/>
        </a:spcAft>
        <a:buFont typeface="Franklin Gothic Book" panose="020B0503020102020204" pitchFamily="34" charset="0"/>
        <a:buChar char="■"/>
        <a:defRPr sz="1600" kern="1200" baseline="0">
          <a:solidFill>
            <a:schemeClr val="tx2"/>
          </a:solidFill>
          <a:latin typeface="+mn-lt"/>
          <a:ea typeface="+mn-ea"/>
          <a:cs typeface="+mn-cs"/>
        </a:defRPr>
      </a:lvl5pPr>
      <a:lvl6pPr marL="2743200" indent="-384048" algn="l" defTabSz="914400" rtl="0" eaLnBrk="1" latinLnBrk="0" hangingPunct="1">
        <a:lnSpc>
          <a:spcPct val="94000"/>
        </a:lnSpc>
        <a:spcBef>
          <a:spcPts val="500"/>
        </a:spcBef>
        <a:spcAft>
          <a:spcPts val="200"/>
        </a:spcAft>
        <a:buFont typeface="Franklin Gothic Book" panose="020B0503020102020204" pitchFamily="34" charset="0"/>
        <a:buChar char="–"/>
        <a:defRPr sz="1600" i="1" kern="1200" baseline="0">
          <a:solidFill>
            <a:schemeClr val="tx2"/>
          </a:solidFill>
          <a:latin typeface="+mn-lt"/>
          <a:ea typeface="+mn-ea"/>
          <a:cs typeface="+mn-cs"/>
        </a:defRPr>
      </a:lvl6pPr>
      <a:lvl7pPr marL="3200400" indent="-384048" algn="l" defTabSz="914400" rtl="0" eaLnBrk="1" latinLnBrk="0" hangingPunct="1">
        <a:lnSpc>
          <a:spcPct val="94000"/>
        </a:lnSpc>
        <a:spcBef>
          <a:spcPts val="500"/>
        </a:spcBef>
        <a:spcAft>
          <a:spcPts val="200"/>
        </a:spcAft>
        <a:buFont typeface="Franklin Gothic Book" panose="020B0503020102020204" pitchFamily="34" charset="0"/>
        <a:buChar char="■"/>
        <a:defRPr sz="1400" kern="1200" baseline="0">
          <a:solidFill>
            <a:schemeClr val="tx2"/>
          </a:solidFill>
          <a:latin typeface="+mn-lt"/>
          <a:ea typeface="+mn-ea"/>
          <a:cs typeface="+mn-cs"/>
        </a:defRPr>
      </a:lvl7pPr>
      <a:lvl8pPr marL="3657600" indent="-384048" algn="l" defTabSz="914400" rtl="0" eaLnBrk="1" latinLnBrk="0" hangingPunct="1">
        <a:lnSpc>
          <a:spcPct val="94000"/>
        </a:lnSpc>
        <a:spcBef>
          <a:spcPts val="500"/>
        </a:spcBef>
        <a:spcAft>
          <a:spcPts val="200"/>
        </a:spcAft>
        <a:buFont typeface="Franklin Gothic Book" panose="020B0503020102020204" pitchFamily="34" charset="0"/>
        <a:buChar char="–"/>
        <a:defRPr sz="1400" i="1" kern="1200" baseline="0">
          <a:solidFill>
            <a:schemeClr val="tx2"/>
          </a:solidFill>
          <a:latin typeface="+mn-lt"/>
          <a:ea typeface="+mn-ea"/>
          <a:cs typeface="+mn-cs"/>
        </a:defRPr>
      </a:lvl8pPr>
      <a:lvl9pPr marL="4114800" indent="-384048" algn="l" defTabSz="914400" rtl="0" eaLnBrk="1" latinLnBrk="0" hangingPunct="1">
        <a:lnSpc>
          <a:spcPct val="94000"/>
        </a:lnSpc>
        <a:spcBef>
          <a:spcPts val="500"/>
        </a:spcBef>
        <a:spcAft>
          <a:spcPts val="200"/>
        </a:spcAft>
        <a:buFont typeface="Franklin Gothic Book" panose="020B0503020102020204" pitchFamily="34" charset="0"/>
        <a:buChar char="■"/>
        <a:defRPr sz="1400" kern="1200" baseline="0">
          <a:solidFill>
            <a:schemeClr val="tx2"/>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3" orient="horz" pos="1368">
          <p15:clr>
            <a:srgbClr val="F26B43"/>
          </p15:clr>
        </p15:guide>
        <p15:guide id="4" orient="horz" pos="1440">
          <p15:clr>
            <a:srgbClr val="F26B43"/>
          </p15:clr>
        </p15:guide>
        <p15:guide id="6" orient="horz" pos="3696">
          <p15:clr>
            <a:srgbClr val="F26B43"/>
          </p15:clr>
        </p15:guide>
        <p15:guide id="7" orient="horz" pos="432">
          <p15:clr>
            <a:srgbClr val="F26B43"/>
          </p15:clr>
        </p15:guide>
        <p15:guide id="8" orient="horz" pos="1512">
          <p15:clr>
            <a:srgbClr val="F26B43"/>
          </p15:clr>
        </p15:guide>
        <p15:guide id="9" pos="6912">
          <p15:clr>
            <a:srgbClr val="F26B43"/>
          </p15:clr>
        </p15:guide>
        <p15:guide id="10" pos="936">
          <p15:clr>
            <a:srgbClr val="F26B43"/>
          </p15:clr>
        </p15:guide>
        <p15:guide id="11" pos="864">
          <p15:clr>
            <a:srgbClr val="F26B43"/>
          </p15:clr>
        </p15:guide>
      </p15:sldGuideLst>
    </p:ext>
  </p:extLst>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hyperlink" Target="https://pt.wikipedia.org/wiki/Circa" TargetMode="Externa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7.jpg"/><Relationship Id="rId2" Type="http://schemas.openxmlformats.org/officeDocument/2006/relationships/image" Target="../media/image6.jp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9.jpg"/><Relationship Id="rId2" Type="http://schemas.openxmlformats.org/officeDocument/2006/relationships/image" Target="../media/image8.jp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10.jp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11.jp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12.jp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ctrTitle"/>
          </p:nvPr>
        </p:nvSpPr>
        <p:spPr/>
        <p:txBody>
          <a:bodyPr/>
          <a:lstStyle/>
          <a:p>
            <a:r>
              <a:rPr lang="pt-BR" dirty="0"/>
              <a:t>REALISMO</a:t>
            </a:r>
          </a:p>
        </p:txBody>
      </p:sp>
      <p:sp>
        <p:nvSpPr>
          <p:cNvPr id="3" name="Subtítulo 2"/>
          <p:cNvSpPr>
            <a:spLocks noGrp="1"/>
          </p:cNvSpPr>
          <p:nvPr>
            <p:ph type="subTitle" idx="1"/>
          </p:nvPr>
        </p:nvSpPr>
        <p:spPr/>
        <p:txBody>
          <a:bodyPr/>
          <a:lstStyle/>
          <a:p>
            <a:pPr algn="just"/>
            <a:r>
              <a:rPr lang="pt-BR"/>
              <a:t>Naturalismo</a:t>
            </a:r>
            <a:endParaRPr lang="pt-BR" dirty="0"/>
          </a:p>
        </p:txBody>
      </p:sp>
    </p:spTree>
    <p:extLst>
      <p:ext uri="{BB962C8B-B14F-4D97-AF65-F5344CB8AC3E}">
        <p14:creationId xmlns:p14="http://schemas.microsoft.com/office/powerpoint/2010/main" val="347389769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1371600" y="685800"/>
            <a:ext cx="10451206" cy="742950"/>
          </a:xfrm>
        </p:spPr>
        <p:txBody>
          <a:bodyPr/>
          <a:lstStyle/>
          <a:p>
            <a:pPr algn="ctr"/>
            <a:r>
              <a:rPr lang="pt-BR" dirty="0"/>
              <a:t>Contexto histórico e social</a:t>
            </a:r>
          </a:p>
        </p:txBody>
      </p:sp>
      <p:sp>
        <p:nvSpPr>
          <p:cNvPr id="3" name="Espaço Reservado para Conteúdo 2"/>
          <p:cNvSpPr>
            <a:spLocks noGrp="1"/>
          </p:cNvSpPr>
          <p:nvPr>
            <p:ph idx="1"/>
          </p:nvPr>
        </p:nvSpPr>
        <p:spPr>
          <a:xfrm>
            <a:off x="1217053" y="1428750"/>
            <a:ext cx="10515600" cy="4753109"/>
          </a:xfrm>
        </p:spPr>
        <p:txBody>
          <a:bodyPr/>
          <a:lstStyle/>
          <a:p>
            <a:pPr algn="just"/>
            <a:r>
              <a:rPr lang="pt-BR" dirty="0"/>
              <a:t>A segunda revolução industrial (utilização da eletricidade, petróleo e aço), iniciada na segunda metade do século XIX (c</a:t>
            </a:r>
            <a:r>
              <a:rPr lang="pt-BR" dirty="0">
                <a:hlinkClick r:id="rId2" tooltip="Circa"/>
              </a:rPr>
              <a:t>.</a:t>
            </a:r>
            <a:r>
              <a:rPr lang="pt-BR" dirty="0"/>
              <a:t>1850 – 1870), trouxe um clima de otimismo devido ao avanço promovido pela multiplicação das máquinas e o crescimento do comércio.</a:t>
            </a:r>
          </a:p>
          <a:p>
            <a:pPr algn="just"/>
            <a:r>
              <a:rPr lang="pt-BR" dirty="0"/>
              <a:t>As mudanças nas formas de produção associadas à esperança de mudanças sociais, com a prosperidade econômica e o desenvolvimento técnico, ajudaram a trazer esse clima.</a:t>
            </a:r>
          </a:p>
          <a:p>
            <a:pPr algn="just"/>
            <a:r>
              <a:rPr lang="pt-BR" dirty="0"/>
              <a:t>Os tipos de lavouras tradicionais entrando em declínio e o uso de máquinas novas, capazes de substituir a mão de obra fez com que os camponeses fossem expulsos dos campos para as cidades. No entanto, os grandes centros não tinham condições de absorver tantas pessoas, por isso, logo começaram os problemas de intensificação da pobreza e surgimento de pragas.</a:t>
            </a:r>
          </a:p>
          <a:p>
            <a:pPr marL="0" indent="0" algn="just">
              <a:buNone/>
            </a:pPr>
            <a:endParaRPr lang="pt-BR" dirty="0"/>
          </a:p>
          <a:p>
            <a:endParaRPr lang="pt-BR" dirty="0"/>
          </a:p>
        </p:txBody>
      </p:sp>
    </p:spTree>
    <p:extLst>
      <p:ext uri="{BB962C8B-B14F-4D97-AF65-F5344CB8AC3E}">
        <p14:creationId xmlns:p14="http://schemas.microsoft.com/office/powerpoint/2010/main" val="373022975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Espaço Reservado para Conteúdo 2">
            <a:extLst>
              <a:ext uri="{FF2B5EF4-FFF2-40B4-BE49-F238E27FC236}">
                <a16:creationId xmlns:a16="http://schemas.microsoft.com/office/drawing/2014/main" id="{3A8DC244-03B9-7FFD-32B9-CCBC6689D23C}"/>
              </a:ext>
            </a:extLst>
          </p:cNvPr>
          <p:cNvSpPr>
            <a:spLocks noGrp="1"/>
          </p:cNvSpPr>
          <p:nvPr>
            <p:ph idx="1"/>
          </p:nvPr>
        </p:nvSpPr>
        <p:spPr>
          <a:xfrm>
            <a:off x="777025" y="437883"/>
            <a:ext cx="10637949" cy="6420117"/>
          </a:xfrm>
        </p:spPr>
        <p:txBody>
          <a:bodyPr numCol="1">
            <a:normAutofit fontScale="92500" lnSpcReduction="10000"/>
          </a:bodyPr>
          <a:lstStyle/>
          <a:p>
            <a:r>
              <a:rPr lang="pt-BR" altLang="pt-BR" dirty="0"/>
              <a:t>Economia:</a:t>
            </a:r>
          </a:p>
          <a:p>
            <a:pPr algn="just"/>
            <a:r>
              <a:rPr lang="pt-BR" altLang="pt-BR" dirty="0"/>
              <a:t>O racionalismo econômico do período leva a uma industrialização cada vez mais intensa, com a consequente vitória do capitalismo. “O dinheiro é a grande força que domina toda a vida pública e privada, toda a força e todos os direitos passam a se exprimir através dele. Tudo, para ser compreendido, tem que se reduzir a um denominador comum: o dinheiro”. (Arnold </a:t>
            </a:r>
            <a:r>
              <a:rPr lang="pt-BR" altLang="pt-BR" dirty="0" err="1"/>
              <a:t>Hauser</a:t>
            </a:r>
            <a:r>
              <a:rPr lang="pt-BR" altLang="pt-BR" dirty="0"/>
              <a:t>)</a:t>
            </a:r>
          </a:p>
          <a:p>
            <a:pPr algn="just"/>
            <a:r>
              <a:rPr lang="pt-BR" altLang="pt-BR" dirty="0"/>
              <a:t>O enorme progresso científico da época gerou a teoria de que todos os fenômenos aparentemente isolados, na verdade, pertenciam a uma única realidade material. É notável o desenvolvimento das ciências biológicas. A título de exemplo, citamos algumas descobertas do período: a utilização do éter na anestesia, a assepsia, a teoria microbiana das doenças, a descoberta dos micro-organismos responsáveis pelas sífilis, malária e tuberculose, a descrição dos hormônios e vitaminas.</a:t>
            </a:r>
          </a:p>
          <a:p>
            <a:pPr algn="just"/>
            <a:r>
              <a:rPr lang="pt-BR" altLang="pt-BR" dirty="0"/>
              <a:t>Às anteriores, associam-se as buscas no campo da calorimetria, ótica, termodinâmica, telefonia, astronomia, eletricidade, eletromagnetismo, etc.</a:t>
            </a:r>
          </a:p>
          <a:p>
            <a:pPr algn="just"/>
            <a:r>
              <a:rPr lang="pt-BR" altLang="pt-BR" dirty="0"/>
              <a:t>Identificam-se a pesquisa e o uso de novas fontes de energia, como o carvão, o petróleo e a eletricidade, o que propicia o desenvolvimento industrial, em especial, na metalurgia e nos ramos têxteis.</a:t>
            </a:r>
          </a:p>
          <a:p>
            <a:r>
              <a:rPr lang="pt-BR" altLang="pt-BR" dirty="0"/>
              <a:t>Paralelamente, acentua-se o interesse pela biologia e pela genética, que até os anos anteriores haviam permanecido limitadas pelas concepções dos antigos.</a:t>
            </a:r>
          </a:p>
          <a:p>
            <a:pPr algn="just"/>
            <a:r>
              <a:rPr lang="pt-BR" altLang="pt-BR" dirty="0"/>
              <a:t>Assim, </a:t>
            </a:r>
            <a:r>
              <a:rPr lang="pt-BR" altLang="pt-BR" dirty="0">
                <a:solidFill>
                  <a:srgbClr val="FF0000"/>
                </a:solidFill>
              </a:rPr>
              <a:t>João Batista </a:t>
            </a:r>
            <a:r>
              <a:rPr lang="pt-BR" altLang="pt-BR" dirty="0" err="1">
                <a:solidFill>
                  <a:srgbClr val="FF0000"/>
                </a:solidFill>
              </a:rPr>
              <a:t>Lamark</a:t>
            </a:r>
            <a:r>
              <a:rPr lang="pt-BR" altLang="pt-BR" dirty="0">
                <a:solidFill>
                  <a:srgbClr val="FF0000"/>
                </a:solidFill>
              </a:rPr>
              <a:t> (1744-1829) formula as leis da evolução natural, assegurando que a formação ou desaparecimento de órgãos, nos seres vivos, são condicionados pelo uso, e que as alterações ocorridas se integram ao patrimônio da espécie.</a:t>
            </a:r>
          </a:p>
        </p:txBody>
      </p:sp>
    </p:spTree>
    <p:extLst>
      <p:ext uri="{BB962C8B-B14F-4D97-AF65-F5344CB8AC3E}">
        <p14:creationId xmlns:p14="http://schemas.microsoft.com/office/powerpoint/2010/main" val="305994048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numCol="1"/>
          <a:lstStyle/>
          <a:p>
            <a:pPr algn="ctr"/>
            <a:r>
              <a:rPr lang="pt-BR" altLang="pt-BR" dirty="0"/>
              <a:t>Contexto histórico</a:t>
            </a:r>
          </a:p>
        </p:txBody>
      </p:sp>
      <p:sp>
        <p:nvSpPr>
          <p:cNvPr id="3" name="Espaço Reservado para Conteúdo 2"/>
          <p:cNvSpPr>
            <a:spLocks noGrp="1"/>
          </p:cNvSpPr>
          <p:nvPr>
            <p:ph idx="1"/>
          </p:nvPr>
        </p:nvSpPr>
        <p:spPr>
          <a:xfrm>
            <a:off x="826394" y="1428750"/>
            <a:ext cx="9994006" cy="5048518"/>
          </a:xfrm>
        </p:spPr>
        <p:txBody>
          <a:bodyPr numCol="1">
            <a:normAutofit/>
          </a:bodyPr>
          <a:lstStyle/>
          <a:p>
            <a:pPr algn="just"/>
            <a:r>
              <a:rPr lang="pt-BR" altLang="pt-BR" dirty="0"/>
              <a:t>A partir da segunda metade do século XIX, a concepção espiritualista de mundo que caracterizava o período romântico vai sendo substituída por uma visão mais científica e materialista, decorrente da importância dada à ciência, vista como único instrumento seguro para explicar a realidade.</a:t>
            </a:r>
          </a:p>
          <a:p>
            <a:pPr marL="0" indent="0">
              <a:buNone/>
            </a:pPr>
            <a:r>
              <a:rPr lang="pt-BR" altLang="pt-BR" dirty="0"/>
              <a:t>a) Sociedade:</a:t>
            </a:r>
          </a:p>
          <a:p>
            <a:r>
              <a:rPr lang="pt-BR" altLang="pt-BR" dirty="0"/>
              <a:t>Na Europa, a aristocracia feudal e a Igreja deixaram de desempenhar um papel orientador na vida política. </a:t>
            </a:r>
          </a:p>
          <a:p>
            <a:pPr algn="just"/>
            <a:r>
              <a:rPr lang="pt-BR" altLang="pt-BR" dirty="0"/>
              <a:t>A classe média, cuja maneira de viver nada tem em comum com a aristocracia tradicional, passa a ocupar o primeiro plano no cenário histórico. Mais tarde, classe média e operariado, cujos objetivos se confundiam, começam a separar-se.</a:t>
            </a:r>
          </a:p>
          <a:p>
            <a:pPr algn="just"/>
            <a:r>
              <a:rPr lang="pt-BR" altLang="pt-BR" dirty="0"/>
              <a:t>Dessa separação decorre a consciência do proletariado e seu esforço no sentido de se organizar. </a:t>
            </a:r>
            <a:r>
              <a:rPr lang="pt-BR" altLang="pt-BR" u="sng" dirty="0">
                <a:solidFill>
                  <a:srgbClr val="FF0000"/>
                </a:solidFill>
              </a:rPr>
              <a:t>São essas condições que propiciam o Manifesto Comunista de 1848</a:t>
            </a:r>
            <a:r>
              <a:rPr lang="pt-BR" altLang="pt-BR" dirty="0"/>
              <a:t>, em que Marx e Engels analisam a situação do proletariado e apontam soluções para os problemas detectados.</a:t>
            </a:r>
          </a:p>
        </p:txBody>
      </p:sp>
    </p:spTree>
    <p:extLst>
      <p:ext uri="{BB962C8B-B14F-4D97-AF65-F5344CB8AC3E}">
        <p14:creationId xmlns:p14="http://schemas.microsoft.com/office/powerpoint/2010/main" val="342250174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1371600" y="515156"/>
            <a:ext cx="10322416" cy="798490"/>
          </a:xfrm>
        </p:spPr>
        <p:txBody>
          <a:bodyPr>
            <a:noAutofit/>
          </a:bodyPr>
          <a:lstStyle/>
          <a:p>
            <a:pPr algn="ctr"/>
            <a:r>
              <a:rPr lang="pt-BR" sz="4500" dirty="0"/>
              <a:t>Social</a:t>
            </a:r>
          </a:p>
        </p:txBody>
      </p:sp>
      <p:sp>
        <p:nvSpPr>
          <p:cNvPr id="3" name="Espaço Reservado para Conteúdo 2"/>
          <p:cNvSpPr>
            <a:spLocks noGrp="1"/>
          </p:cNvSpPr>
          <p:nvPr>
            <p:ph idx="1"/>
          </p:nvPr>
        </p:nvSpPr>
        <p:spPr>
          <a:xfrm>
            <a:off x="1371600" y="1455315"/>
            <a:ext cx="10322416" cy="4507606"/>
          </a:xfrm>
        </p:spPr>
        <p:txBody>
          <a:bodyPr/>
          <a:lstStyle/>
          <a:p>
            <a:pPr algn="just"/>
            <a:r>
              <a:rPr lang="pt-BR" b="1" dirty="0"/>
              <a:t>Novas doutrinas sociais.</a:t>
            </a:r>
          </a:p>
          <a:p>
            <a:pPr marL="0" indent="0" algn="just">
              <a:buNone/>
            </a:pPr>
            <a:r>
              <a:rPr lang="pt-BR" dirty="0"/>
              <a:t>As transformações sociais exigiam maneiras de explicar a organização do mundo capitalista. Dentre elas:</a:t>
            </a:r>
          </a:p>
          <a:p>
            <a:pPr marL="987552" lvl="1" indent="-457200" algn="just">
              <a:buFont typeface="+mj-lt"/>
              <a:buAutoNum type="arabicPeriod"/>
            </a:pPr>
            <a:r>
              <a:rPr lang="pt-BR" dirty="0"/>
              <a:t>Adam Smith – defendeu a não intervenção estatal na economia, porque acreditava que </a:t>
            </a:r>
            <a:r>
              <a:rPr lang="pt-BR" b="1" dirty="0"/>
              <a:t>o liberalismo</a:t>
            </a:r>
            <a:r>
              <a:rPr lang="pt-BR" dirty="0"/>
              <a:t> econômico faria o desenvolvimento ocorrer de forma natural (laissez-faire).</a:t>
            </a:r>
          </a:p>
          <a:p>
            <a:pPr marL="987552" lvl="1" indent="-457200" algn="just">
              <a:buFont typeface="+mj-lt"/>
              <a:buAutoNum type="arabicPeriod"/>
            </a:pPr>
            <a:r>
              <a:rPr lang="pt-BR" dirty="0"/>
              <a:t>Thomas Malthus – afirma que a pobreza seria uma espécie de lei natural, ainda que cruel. Para ele, o descompasso entre o crescimento populacional e a produção de alimentos gerava esse estado permanente e inevitável. Tal teoria ajudou alguns setores da sociedade a condenar ajuda aos pobres...</a:t>
            </a:r>
          </a:p>
          <a:p>
            <a:pPr marL="987552" lvl="1" indent="-457200" algn="just">
              <a:buFont typeface="+mj-lt"/>
              <a:buAutoNum type="arabicPeriod"/>
            </a:pPr>
            <a:r>
              <a:rPr lang="pt-BR" b="1" dirty="0"/>
              <a:t>Karl Marx –</a:t>
            </a:r>
            <a:r>
              <a:rPr lang="pt-BR" dirty="0"/>
              <a:t> a inovação do pensamento social, no entanto, veio com Marx, que procurou identificar nas relações (históricas) de trabalho e de produção, fatores que determinavam as condições de vida de seus contemporâneos.</a:t>
            </a:r>
            <a:endParaRPr lang="pt-BR" b="1" dirty="0"/>
          </a:p>
        </p:txBody>
      </p:sp>
    </p:spTree>
    <p:extLst>
      <p:ext uri="{BB962C8B-B14F-4D97-AF65-F5344CB8AC3E}">
        <p14:creationId xmlns:p14="http://schemas.microsoft.com/office/powerpoint/2010/main" val="425541999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1371600" y="685800"/>
            <a:ext cx="9601200" cy="859665"/>
          </a:xfrm>
        </p:spPr>
        <p:txBody>
          <a:bodyPr/>
          <a:lstStyle/>
          <a:p>
            <a:pPr algn="ctr"/>
            <a:r>
              <a:rPr lang="pt-BR" dirty="0"/>
              <a:t>Marx</a:t>
            </a:r>
          </a:p>
        </p:txBody>
      </p:sp>
      <p:sp>
        <p:nvSpPr>
          <p:cNvPr id="3" name="Espaço Reservado para Conteúdo 2"/>
          <p:cNvSpPr>
            <a:spLocks noGrp="1"/>
          </p:cNvSpPr>
          <p:nvPr>
            <p:ph idx="1"/>
          </p:nvPr>
        </p:nvSpPr>
        <p:spPr>
          <a:xfrm>
            <a:off x="1371600" y="1545465"/>
            <a:ext cx="10412569" cy="2125014"/>
          </a:xfrm>
        </p:spPr>
        <p:txBody>
          <a:bodyPr/>
          <a:lstStyle/>
          <a:p>
            <a:pPr algn="just"/>
            <a:r>
              <a:rPr lang="pt-BR" dirty="0"/>
              <a:t>1848 – lança o manifesto comunista, junto a Friedrich Engels, conclamando as classes trabalhadoras a se insurgirem contra o regime capitalista que as oprimia e condenava à miséria.</a:t>
            </a:r>
          </a:p>
          <a:p>
            <a:pPr algn="just"/>
            <a:r>
              <a:rPr lang="pt-BR" dirty="0"/>
              <a:t>A utopia era de que as pessoas, livres, trabalhariam em conjunto pelo bem comum. Era esse o sonho comunista.</a:t>
            </a:r>
          </a:p>
          <a:p>
            <a:pPr algn="just"/>
            <a:endParaRPr lang="pt-BR" dirty="0"/>
          </a:p>
          <a:p>
            <a:pPr algn="just"/>
            <a:endParaRPr lang="pt-BR" dirty="0"/>
          </a:p>
        </p:txBody>
      </p:sp>
    </p:spTree>
    <p:extLst>
      <p:ext uri="{BB962C8B-B14F-4D97-AF65-F5344CB8AC3E}">
        <p14:creationId xmlns:p14="http://schemas.microsoft.com/office/powerpoint/2010/main" val="295548790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ço Reservado para Conteúdo 2"/>
          <p:cNvSpPr>
            <a:spLocks noGrp="1"/>
          </p:cNvSpPr>
          <p:nvPr>
            <p:ph idx="1"/>
          </p:nvPr>
        </p:nvSpPr>
        <p:spPr>
          <a:xfrm>
            <a:off x="824631" y="231819"/>
            <a:ext cx="10921285" cy="6394361"/>
          </a:xfrm>
        </p:spPr>
        <p:txBody>
          <a:bodyPr numCol="1">
            <a:normAutofit fontScale="92500" lnSpcReduction="20000"/>
          </a:bodyPr>
          <a:lstStyle/>
          <a:p>
            <a:pPr algn="just"/>
            <a:r>
              <a:rPr lang="pt-BR" altLang="pt-BR" dirty="0">
                <a:solidFill>
                  <a:schemeClr val="tx1"/>
                </a:solidFill>
              </a:rPr>
              <a:t>Fundamental </a:t>
            </a:r>
            <a:r>
              <a:rPr lang="pt-BR" altLang="pt-BR" u="sng" dirty="0">
                <a:solidFill>
                  <a:schemeClr val="tx1"/>
                </a:solidFill>
              </a:rPr>
              <a:t>é a referência ao Darwinismo</a:t>
            </a:r>
            <a:r>
              <a:rPr lang="pt-BR" altLang="pt-BR" dirty="0">
                <a:solidFill>
                  <a:schemeClr val="tx1"/>
                </a:solidFill>
              </a:rPr>
              <a:t>, princípio estabelecido por Darwin, de que há uma comunhão de origem entre todos os seres vivos. É a teoria da evolução natural das espécies, que expõe uma concepção biológica da vida. Darwin publica, </a:t>
            </a:r>
            <a:r>
              <a:rPr lang="pt-BR" altLang="pt-BR" b="1" u="sng" dirty="0">
                <a:solidFill>
                  <a:schemeClr val="tx1"/>
                </a:solidFill>
              </a:rPr>
              <a:t>em 1859, A Origem das Espécies </a:t>
            </a:r>
            <a:r>
              <a:rPr lang="pt-BR" altLang="pt-BR" dirty="0">
                <a:solidFill>
                  <a:schemeClr val="tx1"/>
                </a:solidFill>
              </a:rPr>
              <a:t>provocando uma verdadeira revolução no campo das ciências.</a:t>
            </a:r>
          </a:p>
          <a:p>
            <a:pPr marL="0" indent="0" algn="just">
              <a:buNone/>
            </a:pPr>
            <a:r>
              <a:rPr lang="pt-BR" altLang="pt-BR" b="1" u="sng" dirty="0">
                <a:solidFill>
                  <a:schemeClr val="tx1"/>
                </a:solidFill>
              </a:rPr>
              <a:t>d) Filosofia:</a:t>
            </a:r>
          </a:p>
          <a:p>
            <a:r>
              <a:rPr lang="pt-BR" altLang="pt-BR" b="1" u="sng" dirty="0">
                <a:solidFill>
                  <a:schemeClr val="tx1"/>
                </a:solidFill>
              </a:rPr>
              <a:t>Positivismo</a:t>
            </a:r>
          </a:p>
          <a:p>
            <a:pPr algn="just"/>
            <a:r>
              <a:rPr lang="pt-BR" altLang="pt-BR" dirty="0">
                <a:solidFill>
                  <a:schemeClr val="tx1"/>
                </a:solidFill>
              </a:rPr>
              <a:t>No campo da filosofia, o evento que se destaca é a publicação do Curso </a:t>
            </a:r>
            <a:r>
              <a:rPr lang="pt-BR" altLang="pt-BR" b="1" dirty="0">
                <a:solidFill>
                  <a:schemeClr val="tx1"/>
                </a:solidFill>
              </a:rPr>
              <a:t>de Filosofia Positiva</a:t>
            </a:r>
            <a:r>
              <a:rPr lang="pt-BR" altLang="pt-BR" dirty="0">
                <a:solidFill>
                  <a:schemeClr val="tx1"/>
                </a:solidFill>
              </a:rPr>
              <a:t>, ocorrido entre 1830 e 1842, e a do Sistema de </a:t>
            </a:r>
            <a:r>
              <a:rPr lang="pt-BR" altLang="pt-BR" b="1" u="sng" dirty="0">
                <a:solidFill>
                  <a:schemeClr val="tx1"/>
                </a:solidFill>
              </a:rPr>
              <a:t>Política Positiva, entre 1851 e 1854, ambos da autoria de Augusto Comte (1798 - 1857). </a:t>
            </a:r>
            <a:r>
              <a:rPr lang="pt-BR" altLang="pt-BR" dirty="0">
                <a:solidFill>
                  <a:schemeClr val="tx1"/>
                </a:solidFill>
              </a:rPr>
              <a:t>Com essas obras, instaura-se um novo pensamento filosófico, que não destoa da mentalidade geral da época no que diz </a:t>
            </a:r>
            <a:r>
              <a:rPr lang="pt-BR" altLang="pt-BR" u="sng" dirty="0">
                <a:solidFill>
                  <a:schemeClr val="tx1"/>
                </a:solidFill>
              </a:rPr>
              <a:t>respeito à importância da natureza, da objetividade e do culto ao real. Segundo Comte, a humanidade está entrando, com o Positivismo, em um terceiro estágio de sua evolução - os dois primeiros haviam sido o teológico e o metafísico</a:t>
            </a:r>
            <a:r>
              <a:rPr lang="pt-BR" altLang="pt-BR" dirty="0">
                <a:solidFill>
                  <a:schemeClr val="tx1"/>
                </a:solidFill>
              </a:rPr>
              <a:t>.</a:t>
            </a:r>
          </a:p>
          <a:p>
            <a:pPr algn="just"/>
            <a:r>
              <a:rPr lang="pt-BR" altLang="pt-BR" dirty="0">
                <a:solidFill>
                  <a:srgbClr val="FF0000"/>
                </a:solidFill>
              </a:rPr>
              <a:t>Agora, os fatos é que determinam o conhecimento, o abstrato perdeu seu valor para o concreto; a observação e a experiência tornam-se regras básicas para o pensamento e para a atividade científica.</a:t>
            </a:r>
          </a:p>
          <a:p>
            <a:pPr algn="just"/>
            <a:r>
              <a:rPr lang="pt-BR" altLang="pt-BR" b="1" u="sng" dirty="0">
                <a:solidFill>
                  <a:schemeClr val="tx1"/>
                </a:solidFill>
              </a:rPr>
              <a:t>Determinismo</a:t>
            </a:r>
          </a:p>
          <a:p>
            <a:pPr algn="just"/>
            <a:r>
              <a:rPr lang="pt-BR" altLang="pt-BR" dirty="0">
                <a:solidFill>
                  <a:schemeClr val="tx1"/>
                </a:solidFill>
              </a:rPr>
              <a:t>Doutrina de Taine, que explica </a:t>
            </a:r>
            <a:r>
              <a:rPr lang="pt-BR" altLang="pt-BR" b="1" u="sng" dirty="0">
                <a:solidFill>
                  <a:schemeClr val="tx1"/>
                </a:solidFill>
              </a:rPr>
              <a:t>a obra de arte como produto de leis inflexíveis: raça, meio e momento. </a:t>
            </a:r>
            <a:r>
              <a:rPr lang="pt-BR" altLang="pt-BR" dirty="0">
                <a:solidFill>
                  <a:schemeClr val="tx1"/>
                </a:solidFill>
              </a:rPr>
              <a:t>Fundamentado nos princípios positivistas, Taine leva, em 1864, as novas concepções para o domínio artístico, criando o determinismo literário, no prefácio de sua História da Literatura Inglesa.</a:t>
            </a:r>
          </a:p>
          <a:p>
            <a:pPr algn="just"/>
            <a:r>
              <a:rPr lang="pt-BR" altLang="pt-BR" b="1" u="sng" dirty="0">
                <a:solidFill>
                  <a:srgbClr val="FF0000"/>
                </a:solidFill>
              </a:rPr>
              <a:t>Procura provar que a “personalidade” do homem é condicionada por três aspectos: a) Hereditariedade - a criança recebe caracteres do pai e da mãe; b) Meio ambiente - a criança vai aprendendo a se comportar em contato com outras pessoas; c) Momento Histórico - em cada época da história da humanidade a criança desenvolve-se e forma sua personalidade segundo as influências de então.</a:t>
            </a:r>
          </a:p>
        </p:txBody>
      </p:sp>
    </p:spTree>
    <p:extLst>
      <p:ext uri="{BB962C8B-B14F-4D97-AF65-F5344CB8AC3E}">
        <p14:creationId xmlns:p14="http://schemas.microsoft.com/office/powerpoint/2010/main" val="66564139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ço Reservado para Conteúdo 2"/>
          <p:cNvSpPr>
            <a:spLocks noGrp="1"/>
          </p:cNvSpPr>
          <p:nvPr>
            <p:ph idx="1"/>
          </p:nvPr>
        </p:nvSpPr>
        <p:spPr>
          <a:xfrm>
            <a:off x="1137183" y="118794"/>
            <a:ext cx="10689465" cy="6387920"/>
          </a:xfrm>
        </p:spPr>
        <p:txBody>
          <a:bodyPr numCol="1">
            <a:normAutofit/>
          </a:bodyPr>
          <a:lstStyle/>
          <a:p>
            <a:r>
              <a:rPr lang="pt-BR" altLang="pt-BR" dirty="0"/>
              <a:t>Quando o escritor realista se orientava por esse cientificismo, elaborava obras classificadas como naturalistas (um realismo mais científico).</a:t>
            </a:r>
          </a:p>
          <a:p>
            <a:pPr algn="just"/>
            <a:r>
              <a:rPr lang="pt-BR" altLang="pt-BR" dirty="0"/>
              <a:t>Resta-nos, ainda, citar a forte atuação que as ideias filosóficas de Arthur </a:t>
            </a:r>
            <a:r>
              <a:rPr lang="pt-BR" altLang="pt-BR" dirty="0" err="1"/>
              <a:t>Schopenhauer</a:t>
            </a:r>
            <a:r>
              <a:rPr lang="pt-BR" altLang="pt-BR" dirty="0"/>
              <a:t> (1788 - 1860) exercem sobre o pensamento europeu do século XIX. Através de três obras: Mundo como vontade e representação (1819), A autonomia da vontade (1839) e O Fundamento Moral (1840), </a:t>
            </a:r>
            <a:r>
              <a:rPr lang="pt-BR" altLang="pt-BR" b="1" u="sng" dirty="0">
                <a:solidFill>
                  <a:srgbClr val="FF0000"/>
                </a:solidFill>
              </a:rPr>
              <a:t>o filósofo alemão apresenta o homem condicionado a determinismos morais. Segundo suas ideias, “o mundo é a exteriorização de uma força cega, onde viver significa sofrer. O homem é determinado pela dor e pelo sofrimento, e a conquista da alegria também advém de um esforço doloroso que logo destrói as ânsias e desejos humanos”.</a:t>
            </a:r>
          </a:p>
          <a:p>
            <a:pPr algn="just"/>
            <a:r>
              <a:rPr lang="pt-BR" altLang="pt-BR" u="sng" dirty="0"/>
              <a:t>Todas essas doutrinas contribuem para dar ao homem deste momento uma concepção materialista da vida. O subjetivismo cede lugar ao objetivismo; o interesse pelo passado, característico do Romantismo, é substituído pelo presente e pela noção de desenvolvimento e progresso.</a:t>
            </a:r>
          </a:p>
          <a:p>
            <a:r>
              <a:rPr lang="pt-BR" altLang="pt-BR" dirty="0"/>
              <a:t>e) Sociologia:</a:t>
            </a:r>
          </a:p>
          <a:p>
            <a:r>
              <a:rPr lang="pt-BR" altLang="pt-BR" dirty="0"/>
              <a:t>No domínio da sociologia, aparecem as teorias de Spencer, </a:t>
            </a:r>
            <a:r>
              <a:rPr lang="pt-BR" altLang="pt-BR" u="sng" dirty="0"/>
              <a:t>explicando a luta pela existência como uma crescente divergência entre as classes sociais.</a:t>
            </a:r>
            <a:r>
              <a:rPr lang="pt-BR" altLang="pt-BR" dirty="0"/>
              <a:t> </a:t>
            </a:r>
          </a:p>
          <a:p>
            <a:pPr algn="just"/>
            <a:r>
              <a:rPr lang="pt-BR" altLang="pt-BR" dirty="0"/>
              <a:t>Em 1862, inicia seus trabalhos, formulando O Evolucionismo, levando os historiadores a interpretarem a história como resultante de movimentos sociais.</a:t>
            </a:r>
          </a:p>
        </p:txBody>
      </p:sp>
    </p:spTree>
    <p:extLst>
      <p:ext uri="{BB962C8B-B14F-4D97-AF65-F5344CB8AC3E}">
        <p14:creationId xmlns:p14="http://schemas.microsoft.com/office/powerpoint/2010/main" val="370260101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pPr algn="ctr"/>
            <a:r>
              <a:rPr lang="pt-BR" dirty="0"/>
              <a:t>O movimento em si</a:t>
            </a:r>
          </a:p>
        </p:txBody>
      </p:sp>
      <p:pic>
        <p:nvPicPr>
          <p:cNvPr id="4" name="Espaço Reservado para Conteúdo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371600" y="1672014"/>
            <a:ext cx="9909849" cy="1813238"/>
          </a:xfrm>
        </p:spPr>
      </p:pic>
      <p:sp>
        <p:nvSpPr>
          <p:cNvPr id="5" name="CaixaDeTexto 4"/>
          <p:cNvSpPr txBox="1"/>
          <p:nvPr/>
        </p:nvSpPr>
        <p:spPr>
          <a:xfrm>
            <a:off x="1371600" y="3940935"/>
            <a:ext cx="9909849" cy="923330"/>
          </a:xfrm>
          <a:prstGeom prst="rect">
            <a:avLst/>
          </a:prstGeom>
          <a:noFill/>
        </p:spPr>
        <p:txBody>
          <a:bodyPr wrap="square" rtlCol="0">
            <a:spAutoFit/>
          </a:bodyPr>
          <a:lstStyle/>
          <a:p>
            <a:pPr marL="285750" indent="-285750" algn="just">
              <a:buFont typeface="Arial" panose="020B0604020202020204" pitchFamily="34" charset="0"/>
              <a:buChar char="•"/>
            </a:pPr>
            <a:r>
              <a:rPr lang="pt-BR" dirty="0"/>
              <a:t>Em outras palavras, o </a:t>
            </a:r>
            <a:r>
              <a:rPr lang="pt-BR" b="1" dirty="0"/>
              <a:t>Realismo</a:t>
            </a:r>
            <a:r>
              <a:rPr lang="pt-BR" dirty="0"/>
              <a:t> procura analisar a nova organização social e econômica, detectando suas causas e denunciando suas consequências.</a:t>
            </a:r>
          </a:p>
          <a:p>
            <a:pPr algn="just"/>
            <a:endParaRPr lang="pt-BR" dirty="0"/>
          </a:p>
        </p:txBody>
      </p:sp>
    </p:spTree>
    <p:extLst>
      <p:ext uri="{BB962C8B-B14F-4D97-AF65-F5344CB8AC3E}">
        <p14:creationId xmlns:p14="http://schemas.microsoft.com/office/powerpoint/2010/main" val="178317393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Espaço Reservado para Conteúdo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369713" y="836148"/>
            <a:ext cx="8306873" cy="4764814"/>
          </a:xfrm>
        </p:spPr>
      </p:pic>
    </p:spTree>
    <p:extLst>
      <p:ext uri="{BB962C8B-B14F-4D97-AF65-F5344CB8AC3E}">
        <p14:creationId xmlns:p14="http://schemas.microsoft.com/office/powerpoint/2010/main" val="281237925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1371600" y="394252"/>
            <a:ext cx="9601200" cy="626165"/>
          </a:xfrm>
        </p:spPr>
        <p:txBody>
          <a:bodyPr>
            <a:normAutofit fontScale="90000"/>
          </a:bodyPr>
          <a:lstStyle/>
          <a:p>
            <a:pPr algn="ctr"/>
            <a:r>
              <a:rPr lang="pt-BR" dirty="0"/>
              <a:t>Nas artes plásticas</a:t>
            </a:r>
          </a:p>
        </p:txBody>
      </p:sp>
      <p:pic>
        <p:nvPicPr>
          <p:cNvPr id="1026" name="Picture 2" descr="Resultado de imagem para Os quebradores de pedra, de Gustave Courbet"/>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371600" y="1351723"/>
            <a:ext cx="6420784" cy="3998843"/>
          </a:xfrm>
          <a:prstGeom prst="rect">
            <a:avLst/>
          </a:prstGeom>
          <a:noFill/>
          <a:extLst>
            <a:ext uri="{909E8E84-426E-40DD-AFC4-6F175D3DCCD1}">
              <a14:hiddenFill xmlns:a14="http://schemas.microsoft.com/office/drawing/2010/main">
                <a:solidFill>
                  <a:srgbClr val="FFFFFF"/>
                </a:solidFill>
              </a14:hiddenFill>
            </a:ext>
          </a:extLst>
        </p:spPr>
      </p:pic>
      <p:sp>
        <p:nvSpPr>
          <p:cNvPr id="4" name="CaixaDeTexto 3"/>
          <p:cNvSpPr txBox="1"/>
          <p:nvPr/>
        </p:nvSpPr>
        <p:spPr>
          <a:xfrm>
            <a:off x="2884867" y="5537357"/>
            <a:ext cx="3763617" cy="923330"/>
          </a:xfrm>
          <a:prstGeom prst="rect">
            <a:avLst/>
          </a:prstGeom>
          <a:noFill/>
        </p:spPr>
        <p:txBody>
          <a:bodyPr wrap="square" rtlCol="0">
            <a:spAutoFit/>
          </a:bodyPr>
          <a:lstStyle/>
          <a:p>
            <a:r>
              <a:rPr lang="pt-PT" i="1" dirty="0"/>
              <a:t>Os quebradores de </a:t>
            </a:r>
            <a:r>
              <a:rPr lang="pt-PT" b="1" dirty="0"/>
              <a:t>pedra, de Gustave Courbet, 1849. Óleo sobre teia</a:t>
            </a:r>
            <a:endParaRPr lang="pt-BR" dirty="0"/>
          </a:p>
        </p:txBody>
      </p:sp>
      <p:sp>
        <p:nvSpPr>
          <p:cNvPr id="5" name="CaixaDeTexto 4"/>
          <p:cNvSpPr txBox="1"/>
          <p:nvPr/>
        </p:nvSpPr>
        <p:spPr>
          <a:xfrm>
            <a:off x="8049295" y="1351723"/>
            <a:ext cx="3850784" cy="4524315"/>
          </a:xfrm>
          <a:prstGeom prst="rect">
            <a:avLst/>
          </a:prstGeom>
          <a:noFill/>
        </p:spPr>
        <p:txBody>
          <a:bodyPr wrap="square" rtlCol="0">
            <a:spAutoFit/>
          </a:bodyPr>
          <a:lstStyle/>
          <a:p>
            <a:pPr algn="just"/>
            <a:r>
              <a:rPr lang="pt-PT" i="1" dirty="0"/>
              <a:t>"Courbet proclamou-se inimigo do ideal, da poesia e da religião. Não que ele não tivesse um ideal, mas esse ideal era o oposto do que </a:t>
            </a:r>
            <a:r>
              <a:rPr lang="pt-PT" dirty="0"/>
              <a:t>os </a:t>
            </a:r>
            <a:r>
              <a:rPr lang="pt-PT" i="1" dirty="0"/>
              <a:t>seus contemporâneos consideravam como ideal. </a:t>
            </a:r>
          </a:p>
          <a:p>
            <a:pPr algn="just"/>
            <a:r>
              <a:rPr lang="pt-PT" i="1" dirty="0"/>
              <a:t>Contra a beleza total, contra a escolha na natureza, com uma fé absoluta na sua ci</a:t>
            </a:r>
            <a:r>
              <a:rPr lang="pt-PT" dirty="0"/>
              <a:t>ê</a:t>
            </a:r>
            <a:r>
              <a:rPr lang="pt-PT" i="1" dirty="0"/>
              <a:t>ncia de reproduzir os objetos físicos como ele os via, contra as classes elevadas da sociedade, o esnobismo e a pretensão à cultura que as caracterizavam, Courbet apega-se à terra, à gente do povo e à sua verdadeiro maneira de viver</a:t>
            </a:r>
            <a:endParaRPr lang="pt-BR" dirty="0"/>
          </a:p>
        </p:txBody>
      </p:sp>
    </p:spTree>
    <p:extLst>
      <p:ext uri="{BB962C8B-B14F-4D97-AF65-F5344CB8AC3E}">
        <p14:creationId xmlns:p14="http://schemas.microsoft.com/office/powerpoint/2010/main" val="95425877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Espaço Reservado para Conteúdo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818976" y="167425"/>
            <a:ext cx="8331019" cy="5236335"/>
          </a:xfrm>
        </p:spPr>
      </p:pic>
      <p:sp>
        <p:nvSpPr>
          <p:cNvPr id="5" name="CaixaDeTexto 4"/>
          <p:cNvSpPr txBox="1"/>
          <p:nvPr/>
        </p:nvSpPr>
        <p:spPr>
          <a:xfrm>
            <a:off x="9149994" y="1081824"/>
            <a:ext cx="2930389" cy="2585323"/>
          </a:xfrm>
          <a:prstGeom prst="rect">
            <a:avLst/>
          </a:prstGeom>
          <a:noFill/>
        </p:spPr>
        <p:txBody>
          <a:bodyPr wrap="square" rtlCol="0">
            <a:spAutoFit/>
          </a:bodyPr>
          <a:lstStyle/>
          <a:p>
            <a:pPr algn="just"/>
            <a:r>
              <a:rPr lang="pt-BR" dirty="0"/>
              <a:t>A greve (1886) retrata as inúmeras greves ocorridas nos Estados Unidos, no final do séc. XIX, mais precisamente manifestações de Chicago, que culminaram no dia mundial do trabalhador, 1º de maio.</a:t>
            </a:r>
          </a:p>
        </p:txBody>
      </p:sp>
    </p:spTree>
    <p:extLst>
      <p:ext uri="{BB962C8B-B14F-4D97-AF65-F5344CB8AC3E}">
        <p14:creationId xmlns:p14="http://schemas.microsoft.com/office/powerpoint/2010/main" val="171475559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Espaço Reservado para Conteúdo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165476" y="605307"/>
            <a:ext cx="8086107" cy="5718902"/>
          </a:xfrm>
        </p:spPr>
      </p:pic>
    </p:spTree>
    <p:extLst>
      <p:ext uri="{BB962C8B-B14F-4D97-AF65-F5344CB8AC3E}">
        <p14:creationId xmlns:p14="http://schemas.microsoft.com/office/powerpoint/2010/main" val="397277971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pPr algn="ctr"/>
            <a:r>
              <a:rPr lang="pt-BR" dirty="0"/>
              <a:t>Literatura – </a:t>
            </a:r>
            <a:r>
              <a:rPr lang="pt-BR" b="1" dirty="0"/>
              <a:t>MADAME BOVARY</a:t>
            </a:r>
            <a:endParaRPr lang="pt-BR" dirty="0"/>
          </a:p>
        </p:txBody>
      </p:sp>
      <p:sp>
        <p:nvSpPr>
          <p:cNvPr id="3" name="Espaço Reservado para Conteúdo 2"/>
          <p:cNvSpPr>
            <a:spLocks noGrp="1"/>
          </p:cNvSpPr>
          <p:nvPr>
            <p:ph idx="1"/>
          </p:nvPr>
        </p:nvSpPr>
        <p:spPr>
          <a:xfrm>
            <a:off x="1358720" y="1706449"/>
            <a:ext cx="10322417" cy="4526925"/>
          </a:xfrm>
        </p:spPr>
        <p:txBody>
          <a:bodyPr/>
          <a:lstStyle/>
          <a:p>
            <a:pPr algn="just"/>
            <a:r>
              <a:rPr lang="pt-BR" dirty="0"/>
              <a:t>Madame Bovary, de Gustave Flaubert, foi a primeira obra realista a surgir na história da Europa.</a:t>
            </a:r>
          </a:p>
          <a:p>
            <a:pPr algn="just"/>
            <a:r>
              <a:rPr lang="pt-BR" dirty="0"/>
              <a:t>Conta a história de Ema Bovary: jovem que deixa o convento por não ter vocação e se casa com Charles (segundo casamento para ele).</a:t>
            </a:r>
          </a:p>
          <a:p>
            <a:pPr algn="just"/>
            <a:r>
              <a:rPr lang="pt-BR" dirty="0"/>
              <a:t>Acumula funções de dona de casa, das quais não gosta e começa a se entediar com a vida de casada. Conhece León, que a deixa para estudar em Paris e depois Rodolfo, com quem tem um caso e resolve fugir, mas no dia da fuga, ele a deixa. León volta, mas a encontra com um comportamento consumista e a deixa novamente. Então, Ema toma arsênico e morre. Charles, morre de infarto fulminante e a filha dele, Berthe, vai viver com uma tia, vira funcionária de uma tecelagem, sem expectativas.</a:t>
            </a:r>
          </a:p>
        </p:txBody>
      </p:sp>
    </p:spTree>
    <p:extLst>
      <p:ext uri="{BB962C8B-B14F-4D97-AF65-F5344CB8AC3E}">
        <p14:creationId xmlns:p14="http://schemas.microsoft.com/office/powerpoint/2010/main" val="339714501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t>Realismo português</a:t>
            </a:r>
          </a:p>
        </p:txBody>
      </p:sp>
      <p:sp>
        <p:nvSpPr>
          <p:cNvPr id="3" name="Espaço Reservado para Conteúdo 2"/>
          <p:cNvSpPr>
            <a:spLocks noGrp="1"/>
          </p:cNvSpPr>
          <p:nvPr>
            <p:ph idx="1"/>
          </p:nvPr>
        </p:nvSpPr>
        <p:spPr/>
        <p:txBody>
          <a:bodyPr/>
          <a:lstStyle/>
          <a:p>
            <a:pPr algn="just"/>
            <a:r>
              <a:rPr lang="pt-PT" dirty="0"/>
              <a:t>O início do Realismo português está ligado à Questão Coimbrã, de 1865, às Conferên­das Democráticas do Casino Lisbonense, em 1871, e à publicação do romance </a:t>
            </a:r>
            <a:r>
              <a:rPr lang="pt-PT" i="1" dirty="0"/>
              <a:t>O crime do Padre Amaro, </a:t>
            </a:r>
            <a:r>
              <a:rPr lang="pt-PT" dirty="0"/>
              <a:t>em 1875.</a:t>
            </a:r>
            <a:endParaRPr lang="pt-BR" dirty="0"/>
          </a:p>
          <a:p>
            <a:r>
              <a:rPr lang="pt-PT" dirty="0"/>
              <a:t>O fim da chamada Escola Realista em Portugal está relacionado ao ano de 1890, data em que Eugênio de Castro publica </a:t>
            </a:r>
            <a:r>
              <a:rPr lang="pt-PT" i="1" dirty="0"/>
              <a:t>Oaristos, </a:t>
            </a:r>
            <a:r>
              <a:rPr lang="pt-PT" dirty="0"/>
              <a:t>uni livro de poesias inspiradas no Simbolis­mo francês.</a:t>
            </a:r>
            <a:endParaRPr lang="pt-BR" dirty="0"/>
          </a:p>
          <a:p>
            <a:endParaRPr lang="pt-BR" dirty="0"/>
          </a:p>
        </p:txBody>
      </p:sp>
    </p:spTree>
    <p:extLst>
      <p:ext uri="{BB962C8B-B14F-4D97-AF65-F5344CB8AC3E}">
        <p14:creationId xmlns:p14="http://schemas.microsoft.com/office/powerpoint/2010/main" val="249632704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ço Reservado para Conteúdo 2"/>
          <p:cNvSpPr>
            <a:spLocks noGrp="1"/>
          </p:cNvSpPr>
          <p:nvPr>
            <p:ph idx="1"/>
          </p:nvPr>
        </p:nvSpPr>
        <p:spPr>
          <a:xfrm>
            <a:off x="940159" y="412124"/>
            <a:ext cx="10921284" cy="6001555"/>
          </a:xfrm>
        </p:spPr>
        <p:txBody>
          <a:bodyPr/>
          <a:lstStyle/>
          <a:p>
            <a:pPr algn="just"/>
            <a:r>
              <a:rPr lang="pt-BR" dirty="0"/>
              <a:t>1865 – Coimbra e Lisboa – Questão Coimbrã – Elite intelectual portuguesa fica insatisfeita com o clero e a monarquia, que gera uma série de debates e agitação política, social e cultural na Universidade de Coimbra. </a:t>
            </a:r>
          </a:p>
          <a:p>
            <a:pPr algn="just"/>
            <a:r>
              <a:rPr lang="pt-BR" dirty="0"/>
              <a:t>Antero de Quental, diz:</a:t>
            </a:r>
          </a:p>
          <a:p>
            <a:pPr algn="just"/>
            <a:endParaRPr lang="pt-BR" dirty="0"/>
          </a:p>
          <a:p>
            <a:pPr algn="just"/>
            <a:endParaRPr lang="pt-BR" dirty="0"/>
          </a:p>
          <a:p>
            <a:pPr algn="just"/>
            <a:endParaRPr lang="pt-BR" dirty="0"/>
          </a:p>
          <a:p>
            <a:pPr algn="just"/>
            <a:r>
              <a:rPr lang="pt-BR" dirty="0"/>
              <a:t>Assim, para o poeta, importava resolver, decompor, classificar e explicar o mundo. Desse modo, ele defendia o pensamento científico.</a:t>
            </a:r>
          </a:p>
          <a:p>
            <a:pPr algn="just"/>
            <a:r>
              <a:rPr lang="pt-BR" dirty="0"/>
              <a:t>Ainda, segundo ele:</a:t>
            </a:r>
          </a:p>
          <a:p>
            <a:pPr algn="just"/>
            <a:endParaRPr lang="pt-BR" dirty="0"/>
          </a:p>
        </p:txBody>
      </p:sp>
      <p:pic>
        <p:nvPicPr>
          <p:cNvPr id="4" name="Imagem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940934" y="1464435"/>
            <a:ext cx="7559899" cy="1679978"/>
          </a:xfrm>
          <a:prstGeom prst="rect">
            <a:avLst/>
          </a:prstGeom>
        </p:spPr>
      </p:pic>
      <p:pic>
        <p:nvPicPr>
          <p:cNvPr id="5" name="Imagem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643188" y="4382909"/>
            <a:ext cx="7878851" cy="1807442"/>
          </a:xfrm>
          <a:prstGeom prst="rect">
            <a:avLst/>
          </a:prstGeom>
        </p:spPr>
      </p:pic>
    </p:spTree>
    <p:extLst>
      <p:ext uri="{BB962C8B-B14F-4D97-AF65-F5344CB8AC3E}">
        <p14:creationId xmlns:p14="http://schemas.microsoft.com/office/powerpoint/2010/main" val="98317711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1371600" y="685800"/>
            <a:ext cx="9601200" cy="756634"/>
          </a:xfrm>
        </p:spPr>
        <p:txBody>
          <a:bodyPr/>
          <a:lstStyle/>
          <a:p>
            <a:pPr algn="ctr"/>
            <a:r>
              <a:rPr lang="pt-PT" b="1" dirty="0"/>
              <a:t>No Brasil</a:t>
            </a:r>
            <a:endParaRPr lang="pt-BR" dirty="0"/>
          </a:p>
        </p:txBody>
      </p:sp>
      <p:sp>
        <p:nvSpPr>
          <p:cNvPr id="3" name="Espaço Reservado para Conteúdo 2"/>
          <p:cNvSpPr>
            <a:spLocks noGrp="1"/>
          </p:cNvSpPr>
          <p:nvPr>
            <p:ph idx="1"/>
          </p:nvPr>
        </p:nvSpPr>
        <p:spPr>
          <a:xfrm>
            <a:off x="1371599" y="1339403"/>
            <a:ext cx="10451207" cy="5190186"/>
          </a:xfrm>
        </p:spPr>
        <p:txBody>
          <a:bodyPr>
            <a:normAutofit fontScale="92500" lnSpcReduction="10000"/>
          </a:bodyPr>
          <a:lstStyle/>
          <a:p>
            <a:pPr algn="just"/>
            <a:r>
              <a:rPr lang="pt-PT" dirty="0"/>
              <a:t>A poesia do final da década de 1860 já anunciava o fim do Romantismo; Castro Alves, Sousándrade e Tobias Barreto mantinham-se românticos na forma e na expressão, mas os temas estavam voltados para uma realidade político-social. O mesmo se pode afirmar de algumas produções do romance romântico, notadamente a de Manuel Antônio de Almeida, Franklin Távora e Visconde de Taunay. Era o Pré-Realismo que se manifestava.</a:t>
            </a:r>
          </a:p>
          <a:p>
            <a:pPr algn="just"/>
            <a:r>
              <a:rPr lang="pt-PT" dirty="0"/>
              <a:t>1970 - O positi­vismo, o evolucionismo e, principalmente, a filosofia alemã inspiraram o Realismo, encontrando ressonância no conturbado momento histórico vivido pelo Brasil, sob o signo do abolicionismo, do ideal repu­blicano e da crise da monarquia.</a:t>
            </a:r>
            <a:endParaRPr lang="pt-BR" dirty="0"/>
          </a:p>
          <a:p>
            <a:pPr algn="just"/>
            <a:r>
              <a:rPr lang="pt-BR" dirty="0"/>
              <a:t>Considera-se 1881 o ano inaugural do Realismo no Brasil, com a publicação de </a:t>
            </a:r>
            <a:r>
              <a:rPr lang="pt-BR" b="1" dirty="0"/>
              <a:t>Memórias póstumas de Brás Cubas</a:t>
            </a:r>
            <a:r>
              <a:rPr lang="pt-BR" dirty="0"/>
              <a:t> e mais dois outros romances: O mulato, de Aluísio Azevedo, considerado o primeiro romance naturalista brasileiro e O alienista, uma novela exemplar, publicada em capítulos em A Estação, de outubro de 1881 a março de 1882.</a:t>
            </a:r>
          </a:p>
          <a:p>
            <a:pPr algn="just"/>
            <a:r>
              <a:rPr lang="pt-BR" dirty="0"/>
              <a:t>1893 o ano final do Realismo, quando foram publicados Missal e Broquéis, ambos de Cruz e Sousa. </a:t>
            </a:r>
          </a:p>
          <a:p>
            <a:pPr algn="just"/>
            <a:r>
              <a:rPr lang="pt-BR" dirty="0"/>
              <a:t>É importante salientar que essas obras registram o início do Simbolismo, mas não o término do Realismo e suas manifestações na prosa, com os romances realistas e naturalistas, e na poesia, com o Parnasianismo. Basta lembrar que D. Casmurro, de Machado de Assis, é de 1900; Esaú e Jacó, do mesmo autor, é de 1904. Olavo Bilac foi eleito "príncipe dos poetas" em 1907</a:t>
            </a:r>
          </a:p>
          <a:p>
            <a:endParaRPr lang="pt-BR" dirty="0"/>
          </a:p>
        </p:txBody>
      </p:sp>
    </p:spTree>
    <p:extLst>
      <p:ext uri="{BB962C8B-B14F-4D97-AF65-F5344CB8AC3E}">
        <p14:creationId xmlns:p14="http://schemas.microsoft.com/office/powerpoint/2010/main" val="350488887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Espaço Reservado para Conteúdo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079797" y="643945"/>
            <a:ext cx="8073691" cy="2905862"/>
          </a:xfrm>
        </p:spPr>
      </p:pic>
      <p:pic>
        <p:nvPicPr>
          <p:cNvPr id="5" name="Imagem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79798" y="3711149"/>
            <a:ext cx="8073691" cy="2638136"/>
          </a:xfrm>
          <a:prstGeom prst="rect">
            <a:avLst/>
          </a:prstGeom>
        </p:spPr>
      </p:pic>
    </p:spTree>
    <p:extLst>
      <p:ext uri="{BB962C8B-B14F-4D97-AF65-F5344CB8AC3E}">
        <p14:creationId xmlns:p14="http://schemas.microsoft.com/office/powerpoint/2010/main" val="263673669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Espaço Reservado para Conteúdo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828800" y="1339402"/>
            <a:ext cx="9362941" cy="3784277"/>
          </a:xfrm>
        </p:spPr>
      </p:pic>
    </p:spTree>
    <p:extLst>
      <p:ext uri="{BB962C8B-B14F-4D97-AF65-F5344CB8AC3E}">
        <p14:creationId xmlns:p14="http://schemas.microsoft.com/office/powerpoint/2010/main" val="246857991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Espaço Reservado para Conteúdo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002784" y="1414375"/>
            <a:ext cx="10721184" cy="4029249"/>
          </a:xfrm>
        </p:spPr>
      </p:pic>
    </p:spTree>
    <p:extLst>
      <p:ext uri="{BB962C8B-B14F-4D97-AF65-F5344CB8AC3E}">
        <p14:creationId xmlns:p14="http://schemas.microsoft.com/office/powerpoint/2010/main" val="1642906490"/>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t>Machado de Assis (Brasil) e Eça de Queirós (Portugal)</a:t>
            </a:r>
          </a:p>
        </p:txBody>
      </p:sp>
      <p:sp>
        <p:nvSpPr>
          <p:cNvPr id="3" name="Espaço Reservado para Conteúdo 2"/>
          <p:cNvSpPr>
            <a:spLocks noGrp="1"/>
          </p:cNvSpPr>
          <p:nvPr>
            <p:ph idx="1"/>
          </p:nvPr>
        </p:nvSpPr>
        <p:spPr>
          <a:xfrm>
            <a:off x="1107583" y="2171701"/>
            <a:ext cx="10663707" cy="4216220"/>
          </a:xfrm>
        </p:spPr>
        <p:txBody>
          <a:bodyPr>
            <a:normAutofit/>
          </a:bodyPr>
          <a:lstStyle/>
          <a:p>
            <a:r>
              <a:rPr lang="pt-PT" b="1" dirty="0"/>
              <a:t>Machado de Assis</a:t>
            </a:r>
            <a:endParaRPr lang="pt-BR" dirty="0"/>
          </a:p>
          <a:p>
            <a:pPr algn="just"/>
            <a:r>
              <a:rPr lang="pt-PT" i="1" dirty="0"/>
              <a:t>Memórias póstumas de Brás Cubas traz uma crítica ao romantismo de maneira interessante, como ao se descrever aos 17 anos:</a:t>
            </a:r>
          </a:p>
          <a:p>
            <a:pPr marL="0" indent="0" algn="just">
              <a:buNone/>
            </a:pPr>
            <a:r>
              <a:rPr lang="pt-BR" i="1" dirty="0"/>
              <a:t>“Ao cabo, era um lindo garça°, lindo e audaz, que entrava na vida de botas e esporas, chicote na mão e sangue nas veias, cavalgando um corcel nervoso, rijo, veloz, corno o corcel das antigas baladas, que o romantismo foi buscar ao castelo medieval, para dar com ele nas ruas do nosso século. O pior é que o estafaram a tal ponto, que foi preciso deitá-lo à margem, onde o realismo o veio achar, comido de lazeira e vermes e, por compaixão, o transportou para os seus livros.”</a:t>
            </a:r>
          </a:p>
          <a:p>
            <a:pPr marL="0" indent="0" algn="just">
              <a:buNone/>
            </a:pPr>
            <a:r>
              <a:rPr lang="pt-BR" i="1" dirty="0"/>
              <a:t>ASSIS, Machado de. Memórias póstumas de Brás Cubas. São Paulo: Scipione, 201:gf. p. 27</a:t>
            </a:r>
          </a:p>
          <a:p>
            <a:pPr marL="0" indent="0" algn="just">
              <a:buNone/>
            </a:pPr>
            <a:endParaRPr lang="pt-PT" i="1" dirty="0"/>
          </a:p>
          <a:p>
            <a:pPr algn="just"/>
            <a:endParaRPr lang="pt-BR" dirty="0"/>
          </a:p>
        </p:txBody>
      </p:sp>
    </p:spTree>
    <p:extLst>
      <p:ext uri="{BB962C8B-B14F-4D97-AF65-F5344CB8AC3E}">
        <p14:creationId xmlns:p14="http://schemas.microsoft.com/office/powerpoint/2010/main" val="2359579095"/>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ço Reservado para Conteúdo 2"/>
          <p:cNvSpPr>
            <a:spLocks noGrp="1"/>
          </p:cNvSpPr>
          <p:nvPr>
            <p:ph idx="1"/>
          </p:nvPr>
        </p:nvSpPr>
        <p:spPr>
          <a:xfrm>
            <a:off x="1159099" y="643944"/>
            <a:ext cx="10753859" cy="5666704"/>
          </a:xfrm>
        </p:spPr>
        <p:txBody>
          <a:bodyPr/>
          <a:lstStyle/>
          <a:p>
            <a:r>
              <a:rPr lang="pt-PT" dirty="0"/>
              <a:t>Em outro momento, o narrador descreve Virgília, sua amante:</a:t>
            </a:r>
            <a:endParaRPr lang="pt-BR" dirty="0"/>
          </a:p>
          <a:p>
            <a:r>
              <a:rPr lang="pt-PT" dirty="0"/>
              <a:t>Era isto Virgília, e era clara, muito clara, faceira, ignorante, pueril, cheia de uns ímpetos misteriosos; muita preguiça e alguma devoção, — devoção, ou talvez medo; creio que medo. (capitulo XXVIII)</a:t>
            </a:r>
            <a:endParaRPr lang="pt-BR" dirty="0"/>
          </a:p>
          <a:p>
            <a:pPr marL="0" indent="0">
              <a:buNone/>
            </a:pPr>
            <a:r>
              <a:rPr lang="pt-PT" dirty="0"/>
              <a:t>ASSIS, Machado de. </a:t>
            </a:r>
            <a:r>
              <a:rPr lang="pt-PT" i="1" dirty="0"/>
              <a:t>Memórias póstumas de Brás Cubos. </a:t>
            </a:r>
            <a:r>
              <a:rPr lang="pt-PT" dirty="0"/>
              <a:t>São Paulo: Scipione, 2004. p. 45</a:t>
            </a:r>
          </a:p>
          <a:p>
            <a:pPr>
              <a:buFont typeface="Wingdings" panose="05000000000000000000" pitchFamily="2" charset="2"/>
              <a:buChar char="q"/>
            </a:pPr>
            <a:r>
              <a:rPr lang="pt-BR" dirty="0"/>
              <a:t>OU QUANDO Virgília parte para o Norte e o personagem confessa não sentir falta.</a:t>
            </a:r>
          </a:p>
          <a:p>
            <a:r>
              <a:rPr lang="pt-PT" dirty="0"/>
              <a:t>Não se irrite o leitor com esta confissão. Eu bem sei que, para titilar-lhe os nervos da fantasia, devia padecer um grande desespero, derramar algumas lá­grimas, e não almoçar. Seria romanesco; mas não seria biográfico. A realidade pura é que almocei, como nos demais dias._</a:t>
            </a:r>
            <a:endParaRPr lang="pt-BR" dirty="0"/>
          </a:p>
          <a:p>
            <a:pPr marL="0" indent="0" algn="r">
              <a:buNone/>
            </a:pPr>
            <a:r>
              <a:rPr lang="pt-BR" i="1" dirty="0"/>
              <a:t>ASSIS, Machado de. Memórias póstumas de Brás Cubas. São Paulo: Scipione, </a:t>
            </a:r>
            <a:r>
              <a:rPr lang="pt-PT" dirty="0"/>
              <a:t>2004. p. 114.</a:t>
            </a:r>
          </a:p>
          <a:p>
            <a:pPr marL="0" indent="0" algn="r">
              <a:buNone/>
            </a:pPr>
            <a:endParaRPr lang="pt-BR" dirty="0"/>
          </a:p>
          <a:p>
            <a:pPr marL="0" indent="0">
              <a:buNone/>
            </a:pPr>
            <a:endParaRPr lang="pt-PT" dirty="0"/>
          </a:p>
        </p:txBody>
      </p:sp>
    </p:spTree>
    <p:extLst>
      <p:ext uri="{BB962C8B-B14F-4D97-AF65-F5344CB8AC3E}">
        <p14:creationId xmlns:p14="http://schemas.microsoft.com/office/powerpoint/2010/main" val="430340069"/>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1371600" y="685800"/>
            <a:ext cx="9601200" cy="756634"/>
          </a:xfrm>
        </p:spPr>
        <p:txBody>
          <a:bodyPr/>
          <a:lstStyle/>
          <a:p>
            <a:r>
              <a:rPr lang="pt-BR" dirty="0"/>
              <a:t>Eça de Queirós</a:t>
            </a:r>
          </a:p>
        </p:txBody>
      </p:sp>
      <p:sp>
        <p:nvSpPr>
          <p:cNvPr id="3" name="Espaço Reservado para Conteúdo 2"/>
          <p:cNvSpPr>
            <a:spLocks noGrp="1"/>
          </p:cNvSpPr>
          <p:nvPr>
            <p:ph idx="1"/>
          </p:nvPr>
        </p:nvSpPr>
        <p:spPr>
          <a:xfrm>
            <a:off x="785611" y="1442434"/>
            <a:ext cx="11153104" cy="4984124"/>
          </a:xfrm>
        </p:spPr>
        <p:txBody>
          <a:bodyPr>
            <a:normAutofit/>
          </a:bodyPr>
          <a:lstStyle/>
          <a:p>
            <a:r>
              <a:rPr lang="pt-BR" dirty="0"/>
              <a:t>Maior nome da narrativa realista portuguesa, Eça de Queirós também se posicionou em relação à passagem do espírito romântico para os novos ventos realistas. Em cartas e comentários sobre seus romances, assim escreve:</a:t>
            </a:r>
          </a:p>
          <a:p>
            <a:pPr algn="just"/>
            <a:r>
              <a:rPr lang="pt-BR" u="sng" dirty="0"/>
              <a:t>O que queremos nós com o Realismo? Fazer o quadro do mundo moderno, nas feições em que ele é mau, por persistir em se educar segundo o passado; queremos fazer a fotografia, ia quase a dizer a caricatura do velho mundo burguês</a:t>
            </a:r>
            <a:r>
              <a:rPr lang="pt-BR" dirty="0"/>
              <a:t>, sentimental, devoto, católico, explorador, aristocrático etc. minha ambição seria pintar a sociedade portuguesa, e mostrar-lhe, como num espelho, que triste país eles formam — eles e elas. É necessário acutilar o mundo oficial, o mundo sentimental, o mundo literário, o mundo agrícola, o mundo supersticioso — e, com todo respeito pelas instituições de origem eterna, destruir as falsas interpretações e falsas realizações que lhe dá uma sociedade podre. Não lhe parece você que um tal trabalho é justo?"</a:t>
            </a:r>
          </a:p>
          <a:p>
            <a:pPr marL="0" indent="0" algn="r">
              <a:buNone/>
            </a:pPr>
            <a:r>
              <a:rPr lang="pt-BR" dirty="0"/>
              <a:t>QUEIRÓS, Eça de. O primo Basílio. São Paulo: Scipione, 2004. p. 290.</a:t>
            </a:r>
          </a:p>
          <a:p>
            <a:endParaRPr lang="pt-BR" dirty="0"/>
          </a:p>
        </p:txBody>
      </p:sp>
    </p:spTree>
    <p:extLst>
      <p:ext uri="{BB962C8B-B14F-4D97-AF65-F5344CB8AC3E}">
        <p14:creationId xmlns:p14="http://schemas.microsoft.com/office/powerpoint/2010/main" val="1937865587"/>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1371600" y="685800"/>
            <a:ext cx="9601200" cy="936938"/>
          </a:xfrm>
        </p:spPr>
        <p:txBody>
          <a:bodyPr/>
          <a:lstStyle/>
          <a:p>
            <a:r>
              <a:rPr lang="pt-BR" dirty="0"/>
              <a:t>Primo Basílio</a:t>
            </a:r>
          </a:p>
        </p:txBody>
      </p:sp>
      <p:sp>
        <p:nvSpPr>
          <p:cNvPr id="3" name="Espaço Reservado para Conteúdo 2"/>
          <p:cNvSpPr>
            <a:spLocks noGrp="1"/>
          </p:cNvSpPr>
          <p:nvPr>
            <p:ph idx="1"/>
          </p:nvPr>
        </p:nvSpPr>
        <p:spPr>
          <a:xfrm>
            <a:off x="1371599" y="1622737"/>
            <a:ext cx="10386811" cy="4443211"/>
          </a:xfrm>
        </p:spPr>
        <p:txBody>
          <a:bodyPr/>
          <a:lstStyle/>
          <a:p>
            <a:pPr algn="just"/>
            <a:r>
              <a:rPr lang="pt-BR" dirty="0"/>
              <a:t>Jorge é um jovem engenheiro lisboeta de boa família. Luísa pertence igualmente a burguesia abastada de Lisboa. Após a morte da mãe de Jorge, o rapaz encanta-se com Luísa e rapidamente decidem casar-se.</a:t>
            </a:r>
          </a:p>
          <a:p>
            <a:pPr algn="just"/>
            <a:r>
              <a:rPr lang="pt-BR" dirty="0"/>
              <a:t>Juntos fazem um típico casal privilegiado com um cotidiano monótono e previsível.</a:t>
            </a:r>
          </a:p>
          <a:p>
            <a:pPr algn="just"/>
            <a:r>
              <a:rPr lang="pt-BR" dirty="0"/>
              <a:t>O cenário muda quando Jorge viaja à trabalho para o Alentejo e Luísa recebe a visita do primo Basílio. Além de primo, Basílio foi namorado de Luísa durante a juventude, antes de se mudar para Paris.</a:t>
            </a:r>
          </a:p>
          <a:p>
            <a:pPr algn="just"/>
            <a:r>
              <a:rPr lang="pt-BR" dirty="0"/>
              <a:t>Luísa e Basílio desenvolvem, então, um caso extraconjugal. A fim de tornarem a relação mais discreta, alugam um quarto que intitulam Paraíso, no subúrbio de Lisboa.</a:t>
            </a:r>
          </a:p>
          <a:p>
            <a:pPr algn="just"/>
            <a:endParaRPr lang="pt-BR" dirty="0"/>
          </a:p>
        </p:txBody>
      </p:sp>
    </p:spTree>
    <p:extLst>
      <p:ext uri="{BB962C8B-B14F-4D97-AF65-F5344CB8AC3E}">
        <p14:creationId xmlns:p14="http://schemas.microsoft.com/office/powerpoint/2010/main" val="4168549151"/>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ço Reservado para Conteúdo 2"/>
          <p:cNvSpPr>
            <a:spLocks noGrp="1"/>
          </p:cNvSpPr>
          <p:nvPr>
            <p:ph idx="1"/>
          </p:nvPr>
        </p:nvSpPr>
        <p:spPr>
          <a:xfrm>
            <a:off x="940159" y="553792"/>
            <a:ext cx="10612190" cy="5756856"/>
          </a:xfrm>
        </p:spPr>
        <p:txBody>
          <a:bodyPr>
            <a:normAutofit/>
          </a:bodyPr>
          <a:lstStyle/>
          <a:p>
            <a:r>
              <a:rPr lang="pt-BR" dirty="0"/>
              <a:t>Apesar da cautela dos amantes, a empregada Juliana flagra o caso, consegue obter algumas cartas trocadas entre o par e chantageia a patroa.</a:t>
            </a:r>
          </a:p>
          <a:p>
            <a:r>
              <a:rPr lang="pt-BR" dirty="0"/>
              <a:t>Quando Jorge volta da viagem, estranha o comportamento da empregada e decide demiti-la. A partir de então, as chantagens se intensificam e Luísa não vê outra alternativa se não pedir ajuda a um amigo.</a:t>
            </a:r>
          </a:p>
          <a:p>
            <a:r>
              <a:rPr lang="pt-BR" dirty="0"/>
              <a:t>Sebastião - o amigo - pressiona Juliana e consegue obter as tais cartas de volta. Desesperada por perder a oportunidade de crescimento financeiro, a empregada entra em colapso e morre. Luísa, por sua vez, adoece.</a:t>
            </a:r>
          </a:p>
          <a:p>
            <a:r>
              <a:rPr lang="pt-BR" dirty="0"/>
              <a:t>Enquanto Luísa padece da doença, Jorge descobre uma carta da esposa trocada com o amante Basílio e toma conhecimento de tudo o que se passou no Paraíso. Paciente, ele espera até a cura da mulher para confrontá-la com o achado.</a:t>
            </a:r>
          </a:p>
          <a:p>
            <a:r>
              <a:rPr lang="pt-BR" dirty="0"/>
              <a:t>Quando finalmente confrontada, Luísa, aflita, adoece novamente e, por fim, morre.</a:t>
            </a:r>
          </a:p>
          <a:p>
            <a:endParaRPr lang="pt-BR" dirty="0"/>
          </a:p>
        </p:txBody>
      </p:sp>
    </p:spTree>
    <p:extLst>
      <p:ext uri="{BB962C8B-B14F-4D97-AF65-F5344CB8AC3E}">
        <p14:creationId xmlns:p14="http://schemas.microsoft.com/office/powerpoint/2010/main" val="2816201790"/>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Espaço Reservado para Conteúdo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965277" y="0"/>
            <a:ext cx="8517163" cy="6858178"/>
          </a:xfrm>
        </p:spPr>
      </p:pic>
    </p:spTree>
    <p:extLst>
      <p:ext uri="{BB962C8B-B14F-4D97-AF65-F5344CB8AC3E}">
        <p14:creationId xmlns:p14="http://schemas.microsoft.com/office/powerpoint/2010/main" val="323863090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1371600" y="399245"/>
            <a:ext cx="9601200" cy="991673"/>
          </a:xfrm>
        </p:spPr>
        <p:txBody>
          <a:bodyPr>
            <a:normAutofit/>
          </a:bodyPr>
          <a:lstStyle/>
          <a:p>
            <a:r>
              <a:rPr lang="pt-BR" dirty="0"/>
              <a:t>Brasil</a:t>
            </a:r>
          </a:p>
        </p:txBody>
      </p:sp>
      <p:sp>
        <p:nvSpPr>
          <p:cNvPr id="3" name="Espaço Reservado para Conteúdo 2"/>
          <p:cNvSpPr>
            <a:spLocks noGrp="1"/>
          </p:cNvSpPr>
          <p:nvPr>
            <p:ph idx="1"/>
          </p:nvPr>
        </p:nvSpPr>
        <p:spPr>
          <a:xfrm>
            <a:off x="1197735" y="1481069"/>
            <a:ext cx="10431888" cy="4790941"/>
          </a:xfrm>
        </p:spPr>
        <p:txBody>
          <a:bodyPr/>
          <a:lstStyle/>
          <a:p>
            <a:r>
              <a:rPr lang="pt-BR" dirty="0"/>
              <a:t>A consolidação da literatura brasileira se dá por meio do Realismo.</a:t>
            </a:r>
          </a:p>
          <a:p>
            <a:r>
              <a:rPr lang="pt-BR" dirty="0"/>
              <a:t>Características gerais do Realismo:</a:t>
            </a:r>
          </a:p>
          <a:p>
            <a:pPr marL="987552" lvl="1" indent="-457200">
              <a:buFont typeface="+mj-lt"/>
              <a:buAutoNum type="arabicPeriod"/>
            </a:pPr>
            <a:r>
              <a:rPr lang="pt-BR" dirty="0"/>
              <a:t>Objetividade – sem julgamentos, apenas análise;</a:t>
            </a:r>
          </a:p>
          <a:p>
            <a:pPr marL="987552" lvl="1" indent="-457200">
              <a:buFont typeface="+mj-lt"/>
              <a:buAutoNum type="arabicPeriod"/>
            </a:pPr>
            <a:r>
              <a:rPr lang="pt-BR" dirty="0"/>
              <a:t>Personagens não idealizadas – homem comum</a:t>
            </a:r>
          </a:p>
          <a:p>
            <a:pPr marL="987552" lvl="1" indent="-457200">
              <a:buFont typeface="+mj-lt"/>
              <a:buAutoNum type="arabicPeriod"/>
            </a:pPr>
            <a:r>
              <a:rPr lang="pt-BR" dirty="0"/>
              <a:t>Personagem condicionado ao meio físico e social (fatores naturais – temperamento, raça, clima; fatores culturais – ambiente e educação)</a:t>
            </a:r>
          </a:p>
          <a:p>
            <a:pPr marL="987552" lvl="1" indent="-457200">
              <a:buFont typeface="+mj-lt"/>
              <a:buAutoNum type="arabicPeriod"/>
            </a:pPr>
            <a:r>
              <a:rPr lang="pt-BR" dirty="0"/>
              <a:t>Espaço urbano – tempo contemporâneo;</a:t>
            </a:r>
          </a:p>
          <a:p>
            <a:pPr marL="987552" lvl="1" indent="-457200">
              <a:buFont typeface="+mj-lt"/>
              <a:buAutoNum type="arabicPeriod"/>
            </a:pPr>
            <a:r>
              <a:rPr lang="pt-BR" dirty="0"/>
              <a:t>Narrativa mais lenta pelo </a:t>
            </a:r>
            <a:r>
              <a:rPr lang="pt-BR" dirty="0" err="1"/>
              <a:t>detalhismo</a:t>
            </a:r>
            <a:r>
              <a:rPr lang="pt-BR" dirty="0"/>
              <a:t> e ideias com finais previsíveis;</a:t>
            </a:r>
          </a:p>
        </p:txBody>
      </p:sp>
    </p:spTree>
    <p:extLst>
      <p:ext uri="{BB962C8B-B14F-4D97-AF65-F5344CB8AC3E}">
        <p14:creationId xmlns:p14="http://schemas.microsoft.com/office/powerpoint/2010/main" val="329302210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1371600" y="685800"/>
            <a:ext cx="9601200" cy="705118"/>
          </a:xfrm>
        </p:spPr>
        <p:txBody>
          <a:bodyPr/>
          <a:lstStyle/>
          <a:p>
            <a:r>
              <a:rPr lang="pt-BR" dirty="0"/>
              <a:t>O alienista – Machado de Assis</a:t>
            </a:r>
          </a:p>
        </p:txBody>
      </p:sp>
      <p:sp>
        <p:nvSpPr>
          <p:cNvPr id="3" name="Espaço Reservado para Conteúdo 2"/>
          <p:cNvSpPr>
            <a:spLocks noGrp="1"/>
          </p:cNvSpPr>
          <p:nvPr>
            <p:ph idx="1"/>
          </p:nvPr>
        </p:nvSpPr>
        <p:spPr>
          <a:xfrm>
            <a:off x="1371599" y="1275008"/>
            <a:ext cx="10232265" cy="4765184"/>
          </a:xfrm>
        </p:spPr>
        <p:txBody>
          <a:bodyPr/>
          <a:lstStyle/>
          <a:p>
            <a:pPr algn="just"/>
            <a:r>
              <a:rPr lang="pt-BR" dirty="0"/>
              <a:t>Após conquistar respeito em sua carreira de médico na Europa e no Brasil, o Dr. Simão Bacamarte retorna à sua terra-natal, Itaguaí, para se dedicar ainda mais a sua profissão. Após um tempo na cidade, casa-se com a já viúva D. </a:t>
            </a:r>
            <a:r>
              <a:rPr lang="pt-BR" dirty="0" err="1"/>
              <a:t>Evarista</a:t>
            </a:r>
            <a:r>
              <a:rPr lang="pt-BR" dirty="0"/>
              <a:t>, uma mulher por volta dos vinte e cinco anos e que não era nem bonita e nem simpática. O médico a escolheu por julgá-la capaz de lhe gerar bons filhos, mas ela acaba não tendo nenhum sequer.</a:t>
            </a:r>
          </a:p>
          <a:p>
            <a:pPr algn="just"/>
            <a:r>
              <a:rPr lang="pt-BR" dirty="0"/>
              <a:t>A cidade encontrava-se com 75% de sua população internada na Casa Verde. O alienista, percebendo que sua teoria estava errada, resolve libertar todos os internos e refazer sua teoria. Se a maioria apresentava desvios de personalidade e não seguia um padrão, então louco era quem mantinha regularidade nas ações e possuía firmeza de caráter.</a:t>
            </a:r>
          </a:p>
          <a:p>
            <a:pPr algn="just"/>
            <a:r>
              <a:rPr lang="pt-BR" dirty="0"/>
              <a:t>Após algum tempo, o Dr. Simão Bacamarte percebe que sua teoria mais uma vez está incorreta e manda soltar todos os internos novamente. Como ninguém tinha uma personalidade perfeita, exceto ele próprio, o alienista conclui ser o único anormal e decide trancar-se sozinho na Casa Verde para o resto de sua vida.</a:t>
            </a:r>
          </a:p>
        </p:txBody>
      </p:sp>
    </p:spTree>
    <p:extLst>
      <p:ext uri="{BB962C8B-B14F-4D97-AF65-F5344CB8AC3E}">
        <p14:creationId xmlns:p14="http://schemas.microsoft.com/office/powerpoint/2010/main" val="113049849"/>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1371600" y="685800"/>
            <a:ext cx="9601200" cy="614966"/>
          </a:xfrm>
        </p:spPr>
        <p:txBody>
          <a:bodyPr>
            <a:normAutofit fontScale="90000"/>
          </a:bodyPr>
          <a:lstStyle/>
          <a:p>
            <a:r>
              <a:rPr lang="pt-BR" dirty="0"/>
              <a:t>O Naturalismo </a:t>
            </a:r>
          </a:p>
        </p:txBody>
      </p:sp>
      <p:sp>
        <p:nvSpPr>
          <p:cNvPr id="3" name="Espaço Reservado para Conteúdo 2"/>
          <p:cNvSpPr>
            <a:spLocks noGrp="1"/>
          </p:cNvSpPr>
          <p:nvPr>
            <p:ph idx="1"/>
          </p:nvPr>
        </p:nvSpPr>
        <p:spPr>
          <a:xfrm>
            <a:off x="1371600" y="1300765"/>
            <a:ext cx="10167870" cy="4842457"/>
          </a:xfrm>
        </p:spPr>
        <p:txBody>
          <a:bodyPr/>
          <a:lstStyle/>
          <a:p>
            <a:pPr algn="just"/>
            <a:r>
              <a:rPr lang="pt-BR" dirty="0"/>
              <a:t>A visão do mundo do naturalista é mais mecanicista, mais determinista, pois aceita o princípio segundo o qual só as leis da ciência são válidas.</a:t>
            </a:r>
          </a:p>
          <a:p>
            <a:pPr algn="just"/>
            <a:r>
              <a:rPr lang="pt-BR" dirty="0"/>
              <a:t>O homem é condicionado por forças que determinam seu comportamento. Nos romances naturalistas, o comportamento das personagens resulta da liberação dos instintos, sob determinadas condições do meio.</a:t>
            </a:r>
          </a:p>
          <a:p>
            <a:pPr algn="just"/>
            <a:r>
              <a:rPr lang="pt-BR" dirty="0"/>
              <a:t>Os personagens naturalistas são parecidos porque estão submetidos as mesmas leis.</a:t>
            </a:r>
          </a:p>
          <a:p>
            <a:pPr algn="just"/>
            <a:r>
              <a:rPr lang="pt-BR" dirty="0"/>
              <a:t>Diferente disso, os dramas das personagens realistas têm origem moral ou são decorrentes de desequilíbrio social.</a:t>
            </a:r>
          </a:p>
          <a:p>
            <a:r>
              <a:rPr lang="pt-BR" dirty="0"/>
              <a:t>Tendência a retratar temas ligados à patologia sexual ou social, aos aspectos mais repulsivos da vida e às camadas mais baixas da sociedade</a:t>
            </a:r>
          </a:p>
        </p:txBody>
      </p:sp>
    </p:spTree>
    <p:extLst>
      <p:ext uri="{BB962C8B-B14F-4D97-AF65-F5344CB8AC3E}">
        <p14:creationId xmlns:p14="http://schemas.microsoft.com/office/powerpoint/2010/main" val="872759372"/>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t>O crime do Padre Amaro - naturalista</a:t>
            </a:r>
          </a:p>
        </p:txBody>
      </p:sp>
      <p:sp>
        <p:nvSpPr>
          <p:cNvPr id="3" name="Espaço Reservado para Conteúdo 2"/>
          <p:cNvSpPr>
            <a:spLocks noGrp="1"/>
          </p:cNvSpPr>
          <p:nvPr>
            <p:ph idx="1"/>
          </p:nvPr>
        </p:nvSpPr>
        <p:spPr>
          <a:xfrm>
            <a:off x="811369" y="1352282"/>
            <a:ext cx="11217499" cy="5190186"/>
          </a:xfrm>
        </p:spPr>
        <p:txBody>
          <a:bodyPr>
            <a:normAutofit fontScale="92500" lnSpcReduction="10000"/>
          </a:bodyPr>
          <a:lstStyle/>
          <a:p>
            <a:r>
              <a:rPr lang="pt-BR" dirty="0"/>
              <a:t>Objetivo de atacar o clero pelos costumes imorais.</a:t>
            </a:r>
          </a:p>
          <a:p>
            <a:r>
              <a:rPr lang="pt-BR" dirty="0"/>
              <a:t>Torna-se um escândalo para a sociedade.</a:t>
            </a:r>
          </a:p>
          <a:p>
            <a:pPr marL="0" indent="0" algn="just">
              <a:buNone/>
            </a:pPr>
            <a:r>
              <a:rPr lang="pt-BR" dirty="0"/>
              <a:t>Personagens: amaro (o padre), Amélia (amante de amaro), Cônego Dias (padre e mentor de Amaro), José Eduardo (noivo de Amélia), Senhora Joaneira (mãe de Amélia)</a:t>
            </a:r>
          </a:p>
          <a:p>
            <a:pPr marL="0" indent="0" algn="just">
              <a:buNone/>
            </a:pPr>
            <a:endParaRPr lang="pt-BR" sz="500" dirty="0"/>
          </a:p>
          <a:p>
            <a:pPr marL="0" indent="0" algn="just">
              <a:buNone/>
            </a:pPr>
            <a:r>
              <a:rPr lang="pt-BR" dirty="0"/>
              <a:t>“- E diga-me lá então a senhora, já que é tão doutora. O vinho, no divino sacrifício, deve ser branco ou tinto?</a:t>
            </a:r>
          </a:p>
          <a:p>
            <a:pPr marL="0" indent="0" algn="just">
              <a:buNone/>
            </a:pPr>
            <a:r>
              <a:rPr lang="pt-BR" dirty="0"/>
              <a:t>D. Josefa parecia-lhe que devia ser tinto, para se parecer mais com o sangue de Nosso Senhor.</a:t>
            </a:r>
          </a:p>
          <a:p>
            <a:pPr algn="just">
              <a:buFontTx/>
              <a:buChar char="-"/>
            </a:pPr>
            <a:r>
              <a:rPr lang="pt-BR" dirty="0"/>
              <a:t>Emende a menina</a:t>
            </a:r>
            <a:r>
              <a:rPr lang="pt-BR" b="1" dirty="0"/>
              <a:t>, mugiu o </a:t>
            </a:r>
            <a:r>
              <a:rPr lang="pt-BR" dirty="0"/>
              <a:t>cônego de dedo em riste para Amélia.” (p. 218)</a:t>
            </a:r>
          </a:p>
          <a:p>
            <a:pPr algn="just">
              <a:buFontTx/>
              <a:buChar char="-"/>
            </a:pPr>
            <a:endParaRPr lang="pt-BR" sz="500" dirty="0"/>
          </a:p>
          <a:p>
            <a:pPr marL="0" indent="0" algn="just">
              <a:buNone/>
            </a:pPr>
            <a:r>
              <a:rPr lang="pt-BR" dirty="0"/>
              <a:t>“O padre Amaro esclareceu-a, com bondade. O Inimigo tinha muitas maneiras, mas a habitual era esta: fazia descarrilar um trem de modo que morressem passageiros, e como essas almas não estavam preparadas pela Extrema-Unção, o demônio ali mesmo, zás, apoderava-se delas!</a:t>
            </a:r>
          </a:p>
          <a:p>
            <a:pPr marL="0" indent="0" algn="just">
              <a:buNone/>
            </a:pPr>
            <a:r>
              <a:rPr lang="pt-BR" dirty="0"/>
              <a:t>- É de velhaco! </a:t>
            </a:r>
            <a:r>
              <a:rPr lang="pt-BR" b="1" dirty="0"/>
              <a:t>rosnou </a:t>
            </a:r>
            <a:r>
              <a:rPr lang="pt-BR" dirty="0"/>
              <a:t>o cônego com uma admiração secreta por aquela manha tão hábil do Inimigo.”</a:t>
            </a:r>
          </a:p>
          <a:p>
            <a:pPr marL="0" indent="0" algn="just">
              <a:buNone/>
            </a:pPr>
            <a:endParaRPr lang="pt-BR" dirty="0"/>
          </a:p>
          <a:p>
            <a:pPr marL="0" indent="0" algn="just">
              <a:buNone/>
            </a:pPr>
            <a:r>
              <a:rPr lang="pt-BR" dirty="0"/>
              <a:t> </a:t>
            </a:r>
          </a:p>
        </p:txBody>
      </p:sp>
    </p:spTree>
    <p:extLst>
      <p:ext uri="{BB962C8B-B14F-4D97-AF65-F5344CB8AC3E}">
        <p14:creationId xmlns:p14="http://schemas.microsoft.com/office/powerpoint/2010/main" val="288834677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1371600" y="685801"/>
            <a:ext cx="9601200" cy="821028"/>
          </a:xfrm>
        </p:spPr>
        <p:txBody>
          <a:bodyPr/>
          <a:lstStyle/>
          <a:p>
            <a:r>
              <a:rPr lang="pt-BR" dirty="0"/>
              <a:t>Aluísio Azevedo </a:t>
            </a:r>
          </a:p>
        </p:txBody>
      </p:sp>
      <p:sp>
        <p:nvSpPr>
          <p:cNvPr id="3" name="Espaço Reservado para Conteúdo 2"/>
          <p:cNvSpPr>
            <a:spLocks noGrp="1"/>
          </p:cNvSpPr>
          <p:nvPr>
            <p:ph idx="1"/>
          </p:nvPr>
        </p:nvSpPr>
        <p:spPr>
          <a:xfrm>
            <a:off x="1081825" y="1365161"/>
            <a:ext cx="10612191" cy="4932608"/>
          </a:xfrm>
        </p:spPr>
        <p:txBody>
          <a:bodyPr>
            <a:normAutofit lnSpcReduction="10000"/>
          </a:bodyPr>
          <a:lstStyle/>
          <a:p>
            <a:r>
              <a:rPr lang="pt-BR" dirty="0"/>
              <a:t>Os diálogos são vivos e naturais. As descrições minuciosas e precisas.</a:t>
            </a:r>
          </a:p>
          <a:p>
            <a:pPr algn="just"/>
            <a:r>
              <a:rPr lang="pt-BR" dirty="0"/>
              <a:t>Sua ocupação artística reside em verificar o comportamento social dos seres que cria. Melhor ainda: quer sondar até que ponto o social é capaz de determinar a vida individual do ser humano, como ocorre com os inúmeros portugueses que pululam no livro, todos aos poucos se condicionando ao clima, ao meio tropical brasileiro, perdendo suas qualidades sóbrias e modestas para caírem vítimas do sensualismo tropical e da malandragem coletiva que domina a todos.</a:t>
            </a:r>
          </a:p>
          <a:p>
            <a:r>
              <a:rPr lang="pt-BR" b="1" dirty="0"/>
              <a:t>O Cortiço </a:t>
            </a:r>
            <a:r>
              <a:rPr lang="pt-BR" dirty="0"/>
              <a:t>- O protagonista do romance é o ambiente do cortiço, com toda a movimentação de seus personagens.</a:t>
            </a:r>
          </a:p>
          <a:p>
            <a:r>
              <a:rPr lang="pt-BR" dirty="0"/>
              <a:t>João Romão, empregado dum vendeiro, consegue comprar a venda do patrão, depois de muito economizar. Constrói, então, um conjunto de casinhas, que formam o “O Cortiço São Romão”. Amiga-se com Bertoleza, a escrava que se submete a todas as privações para servir a ele, que considera seu senhor. O cortiço progride, desenvolve-se e expande-se através dos dramas, vícios e paixões de seus habitantes. Quando fica rico, João Romão, para ascender socialmente, vai casar-se com Zulmira, filha de um aristocrata, vizinho de suas </a:t>
            </a:r>
            <a:r>
              <a:rPr lang="pt-BR" dirty="0" err="1"/>
              <a:t>propriedades.Bertoleza</a:t>
            </a:r>
            <a:r>
              <a:rPr lang="pt-BR" dirty="0"/>
              <a:t> suicida-se.</a:t>
            </a:r>
          </a:p>
        </p:txBody>
      </p:sp>
    </p:spTree>
    <p:extLst>
      <p:ext uri="{BB962C8B-B14F-4D97-AF65-F5344CB8AC3E}">
        <p14:creationId xmlns:p14="http://schemas.microsoft.com/office/powerpoint/2010/main" val="83954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a:xfrm>
            <a:off x="1371600" y="685800"/>
            <a:ext cx="9601200" cy="808149"/>
          </a:xfrm>
        </p:spPr>
        <p:txBody>
          <a:bodyPr/>
          <a:lstStyle/>
          <a:p>
            <a:r>
              <a:rPr lang="pt-BR" dirty="0"/>
              <a:t>O Mulato</a:t>
            </a:r>
          </a:p>
        </p:txBody>
      </p:sp>
      <p:sp>
        <p:nvSpPr>
          <p:cNvPr id="3" name="Espaço Reservado para Conteúdo 2"/>
          <p:cNvSpPr>
            <a:spLocks noGrp="1"/>
          </p:cNvSpPr>
          <p:nvPr>
            <p:ph idx="1"/>
          </p:nvPr>
        </p:nvSpPr>
        <p:spPr>
          <a:xfrm>
            <a:off x="1371600" y="1635617"/>
            <a:ext cx="10193628" cy="4353059"/>
          </a:xfrm>
        </p:spPr>
        <p:txBody>
          <a:bodyPr>
            <a:normAutofit/>
          </a:bodyPr>
          <a:lstStyle/>
          <a:p>
            <a:pPr algn="just"/>
            <a:r>
              <a:rPr lang="pt-BR" dirty="0"/>
              <a:t>Saindo criança de São Luís para Lisboa, Raimundo viajava órfão de pai, um </a:t>
            </a:r>
            <a:r>
              <a:rPr lang="pt-BR" dirty="0" err="1"/>
              <a:t>ex-comerciante</a:t>
            </a:r>
            <a:r>
              <a:rPr lang="pt-BR" dirty="0"/>
              <a:t> português, e afastado da mãe, Domingas, uma </a:t>
            </a:r>
            <a:r>
              <a:rPr lang="pt-BR" dirty="0" err="1"/>
              <a:t>ex-escrava</a:t>
            </a:r>
            <a:r>
              <a:rPr lang="pt-BR" dirty="0"/>
              <a:t> do pai.</a:t>
            </a:r>
          </a:p>
          <a:p>
            <a:pPr algn="just"/>
            <a:r>
              <a:rPr lang="pt-BR" dirty="0"/>
              <a:t>Depois de anos na Europa, Raimundo volta formado para o Brasil. Passa um ano no Rio e decide regressar a São Luís para rever seu tutor e tio, Manuel Pescada.</a:t>
            </a:r>
          </a:p>
          <a:p>
            <a:pPr algn="just"/>
            <a:r>
              <a:rPr lang="pt-BR" dirty="0"/>
              <a:t>Bem recebido pela família do tio, Raimundo desperta logo as atenções de sua prima Ana Rosa que, em dado momento, lhe declara seu amor.</a:t>
            </a:r>
          </a:p>
          <a:p>
            <a:pPr algn="just"/>
            <a:r>
              <a:rPr lang="pt-BR" dirty="0"/>
              <a:t>Essa paixão correspondida encontra, todavia, três obstáculos: o do pai, que queria a filha casada com um dos caixeiros da loja; o da avó Maria Bárbara, mulher racista e de maus bofes; o do Padre Diogo, comensal da casa e adversário natural de Raimundo.</a:t>
            </a:r>
            <a:br>
              <a:rPr lang="pt-BR" dirty="0"/>
            </a:br>
            <a:endParaRPr lang="pt-BR" dirty="0"/>
          </a:p>
          <a:p>
            <a:pPr marL="0" indent="0">
              <a:buNone/>
            </a:pPr>
            <a:br>
              <a:rPr lang="pt-BR" dirty="0"/>
            </a:br>
            <a:endParaRPr lang="pt-BR" dirty="0"/>
          </a:p>
        </p:txBody>
      </p:sp>
    </p:spTree>
    <p:extLst>
      <p:ext uri="{BB962C8B-B14F-4D97-AF65-F5344CB8AC3E}">
        <p14:creationId xmlns:p14="http://schemas.microsoft.com/office/powerpoint/2010/main" val="3638285352"/>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ço Reservado para Conteúdo 2"/>
          <p:cNvSpPr>
            <a:spLocks noGrp="1"/>
          </p:cNvSpPr>
          <p:nvPr>
            <p:ph idx="1"/>
          </p:nvPr>
        </p:nvSpPr>
        <p:spPr>
          <a:xfrm>
            <a:off x="1564782" y="631064"/>
            <a:ext cx="10386811" cy="5859888"/>
          </a:xfrm>
        </p:spPr>
        <p:txBody>
          <a:bodyPr>
            <a:normAutofit/>
          </a:bodyPr>
          <a:lstStyle/>
          <a:p>
            <a:pPr algn="just"/>
            <a:r>
              <a:rPr lang="pt-BR" dirty="0"/>
              <a:t>Foi assim: depois que Raimundo nasceu, seu pai, José Pedro da Silva, casou-se com Quitéria Inocência de Freitas Santiago, mulher branca. Suspeitando da atenção particular que José Pedro dedicava ao pequeno Raimundo e à escrava Domingas, Quitéria ordena que açoitem a negra e lhe queimem as partes genitais.</a:t>
            </a:r>
            <a:br>
              <a:rPr lang="pt-BR" dirty="0"/>
            </a:br>
            <a:endParaRPr lang="pt-BR" dirty="0"/>
          </a:p>
          <a:p>
            <a:pPr algn="just"/>
            <a:r>
              <a:rPr lang="pt-BR" dirty="0"/>
              <a:t>Desesperado, José Pedro carrega o filho e leva-o para a casa do irmão, em São Luís. De volta à fazenda, imaginando Quitéria ainda refugiada na casa da mãe, José Pedro ouve vozes em seu quarto. Invadindo-o, o fazendeiro surpreende Quitéria e o então Padre Diogo em pleno adultério.</a:t>
            </a:r>
          </a:p>
          <a:p>
            <a:r>
              <a:rPr lang="pt-BR" dirty="0"/>
              <a:t>Desonrado, o pai de Raimundo mata Quitéria, tendo Diogo como testemunha. Graças à culpa do adultério e à culpa do homicídio, forma-se um pacto de cumplicidade entre ambos. Diante de mais essa desgraça, José Pedro abandona a fazenda, retira-se para a casa do irmão e adoece.</a:t>
            </a:r>
          </a:p>
          <a:p>
            <a:r>
              <a:rPr lang="pt-BR" dirty="0"/>
              <a:t>Algum tempo depois, já restabelecido, José Pedro resolve voltar à fazenda, mas, no meio do caminho, é tocaiado e morto. Por outro lado, devagarzinho, o Padre Diogo começara a insinuar-se também na casa de Manuel Pescada</a:t>
            </a:r>
          </a:p>
          <a:p>
            <a:pPr marL="0" indent="0" algn="just">
              <a:buNone/>
            </a:pPr>
            <a:endParaRPr lang="pt-BR" dirty="0"/>
          </a:p>
          <a:p>
            <a:pPr marL="0" indent="0">
              <a:buNone/>
            </a:pPr>
            <a:endParaRPr lang="pt-BR" dirty="0"/>
          </a:p>
        </p:txBody>
      </p:sp>
    </p:spTree>
    <p:extLst>
      <p:ext uri="{BB962C8B-B14F-4D97-AF65-F5344CB8AC3E}">
        <p14:creationId xmlns:p14="http://schemas.microsoft.com/office/powerpoint/2010/main" val="309237677"/>
      </p:ext>
    </p:extLst>
  </p:cSld>
  <p:clrMapOvr>
    <a:masterClrMapping/>
  </p:clrMapOvr>
</p:sld>
</file>

<file path=ppt/theme/theme1.xml><?xml version="1.0" encoding="utf-8"?>
<a:theme xmlns:a="http://schemas.openxmlformats.org/drawingml/2006/main" name="Crop">
  <a:themeElements>
    <a:clrScheme name="Crop">
      <a:dk1>
        <a:sysClr val="windowText" lastClr="000000"/>
      </a:dk1>
      <a:lt1>
        <a:sysClr val="window" lastClr="FFFFFF"/>
      </a:lt1>
      <a:dk2>
        <a:srgbClr val="1A2E40"/>
      </a:dk2>
      <a:lt2>
        <a:srgbClr val="EBE7DD"/>
      </a:lt2>
      <a:accent1>
        <a:srgbClr val="69A1AB"/>
      </a:accent1>
      <a:accent2>
        <a:srgbClr val="F2C418"/>
      </a:accent2>
      <a:accent3>
        <a:srgbClr val="87492C"/>
      </a:accent3>
      <a:accent4>
        <a:srgbClr val="4A845E"/>
      </a:accent4>
      <a:accent5>
        <a:srgbClr val="DC9528"/>
      </a:accent5>
      <a:accent6>
        <a:srgbClr val="9A5D78"/>
      </a:accent6>
      <a:hlink>
        <a:srgbClr val="66C8E3"/>
      </a:hlink>
      <a:folHlink>
        <a:srgbClr val="B162A1"/>
      </a:folHlink>
    </a:clrScheme>
    <a:fontScheme name="Crop">
      <a:majorFont>
        <a:latin typeface="Franklin Gothic Book" panose="020B0503020102020204"/>
        <a:ea typeface=""/>
        <a:cs typeface=""/>
        <a:font script="Jpan" typeface="メイリオ"/>
        <a:font script="Hang" typeface="돋움"/>
        <a:font script="Hans" typeface="华文楷体"/>
        <a:font script="Hant" typeface="微軟正黑體"/>
        <a:font script="Arab" typeface="Tahoma"/>
        <a:font script="Hebr" typeface="Aharoni"/>
        <a:font script="Thai" typeface="Lily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Franklin Gothic Book" panose="020B0503020102020204"/>
        <a:ea typeface=""/>
        <a:cs typeface=""/>
        <a:font script="Jpan" typeface="メイリオ"/>
        <a:font script="Hang" typeface="돋움"/>
        <a:font script="Hans" typeface="华文楷体"/>
        <a:font script="Hant" typeface="微軟正黑體"/>
        <a:font script="Arab" typeface="Tahoma"/>
        <a:font script="Hebr" typeface="Aharoni"/>
        <a:font script="Thai" typeface="Lily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Crop">
      <a:fillStyleLst>
        <a:solidFill>
          <a:schemeClr val="phClr"/>
        </a:solidFill>
        <a:gradFill rotWithShape="1">
          <a:gsLst>
            <a:gs pos="0">
              <a:schemeClr val="phClr">
                <a:tint val="67000"/>
                <a:satMod val="105000"/>
                <a:lumMod val="110000"/>
              </a:schemeClr>
            </a:gs>
            <a:gs pos="50000">
              <a:schemeClr val="phClr">
                <a:tint val="73000"/>
                <a:satMod val="103000"/>
                <a:lumMod val="105000"/>
              </a:schemeClr>
            </a:gs>
            <a:gs pos="100000">
              <a:schemeClr val="phClr">
                <a:tint val="81000"/>
                <a:satMod val="109000"/>
                <a:lumMod val="105000"/>
              </a:schemeClr>
            </a:gs>
          </a:gsLst>
          <a:lin ang="5400000" scaled="0"/>
        </a:gradFill>
        <a:gradFill rotWithShape="1">
          <a:gsLst>
            <a:gs pos="0">
              <a:schemeClr val="phClr">
                <a:tint val="94000"/>
                <a:satMod val="103000"/>
                <a:lumMod val="102000"/>
              </a:schemeClr>
            </a:gs>
            <a:gs pos="50000">
              <a:schemeClr val="phClr">
                <a:shade val="100000"/>
                <a:satMod val="110000"/>
                <a:lumMod val="100000"/>
              </a:schemeClr>
            </a:gs>
            <a:gs pos="100000">
              <a:schemeClr val="phClr">
                <a:shade val="78000"/>
                <a:satMod val="120000"/>
                <a:lumMod val="99000"/>
              </a:schemeClr>
            </a:gs>
          </a:gsLst>
          <a:lin ang="5400000" scaled="0"/>
        </a:gradFill>
      </a:fillStyleLst>
      <a:lnStyleLst>
        <a:ln w="6350" cap="flat" cmpd="sng" algn="in">
          <a:solidFill>
            <a:schemeClr val="phClr"/>
          </a:solidFill>
          <a:prstDash val="solid"/>
        </a:ln>
        <a:ln w="34925" cap="flat" cmpd="sng" algn="in">
          <a:solidFill>
            <a:schemeClr val="phClr"/>
          </a:solidFill>
          <a:prstDash val="solid"/>
        </a:ln>
        <a:ln w="19050" cap="flat" cmpd="sng" algn="in">
          <a:solidFill>
            <a:schemeClr val="phClr"/>
          </a:solidFill>
          <a:prstDash val="solid"/>
        </a:ln>
      </a:lnStyleLst>
      <a:effectStyleLst>
        <a:effectStyle>
          <a:effectLst/>
        </a:effectStyle>
        <a:effectStyle>
          <a:effectLst/>
        </a:effectStyle>
        <a:effectStyle>
          <a:effectLst>
            <a:outerShdw blurRad="57150" dist="19050" dir="5400000" algn="ctr" rotWithShape="0">
              <a:srgbClr val="000000">
                <a:alpha val="35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hade val="98000"/>
                <a:satMod val="150000"/>
                <a:lumMod val="102000"/>
              </a:schemeClr>
            </a:gs>
            <a:gs pos="50000">
              <a:schemeClr val="phClr">
                <a:tint val="98000"/>
                <a:shade val="90000"/>
                <a:satMod val="13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Crop" id="{EC9488ED-E761-4D60-9AC4-764D1FE2C171}" vid="{17F9D331-421E-442F-B033-AF5B21A44854}"/>
    </a:ext>
  </a:extLst>
</a:theme>
</file>

<file path=ppt/theme/theme2.xml><?xml version="1.0" encoding="utf-8"?>
<a:theme xmlns:a="http://schemas.openxmlformats.org/drawingml/2006/main" name="Tema do Office">
  <a:themeElements>
    <a:clrScheme name="Escritório">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Escritório">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Escritório">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Corte</Template>
  <TotalTime>1562</TotalTime>
  <Words>4158</Words>
  <Application>Microsoft Office PowerPoint</Application>
  <PresentationFormat>Widescreen</PresentationFormat>
  <Paragraphs>140</Paragraphs>
  <Slides>33</Slides>
  <Notes>0</Notes>
  <HiddenSlides>0</HiddenSlides>
  <MMClips>0</MMClips>
  <ScaleCrop>false</ScaleCrop>
  <HeadingPairs>
    <vt:vector size="6" baseType="variant">
      <vt:variant>
        <vt:lpstr>Fontes usadas</vt:lpstr>
      </vt:variant>
      <vt:variant>
        <vt:i4>4</vt:i4>
      </vt:variant>
      <vt:variant>
        <vt:lpstr>Tema</vt:lpstr>
      </vt:variant>
      <vt:variant>
        <vt:i4>1</vt:i4>
      </vt:variant>
      <vt:variant>
        <vt:lpstr>Títulos de slides</vt:lpstr>
      </vt:variant>
      <vt:variant>
        <vt:i4>33</vt:i4>
      </vt:variant>
    </vt:vector>
  </HeadingPairs>
  <TitlesOfParts>
    <vt:vector size="38" baseType="lpstr">
      <vt:lpstr>Arial</vt:lpstr>
      <vt:lpstr>Calibri</vt:lpstr>
      <vt:lpstr>Franklin Gothic Book</vt:lpstr>
      <vt:lpstr>Wingdings</vt:lpstr>
      <vt:lpstr>Crop</vt:lpstr>
      <vt:lpstr>REALISMO</vt:lpstr>
      <vt:lpstr>Contexto histórico e social</vt:lpstr>
      <vt:lpstr>Apresentação do PowerPoint</vt:lpstr>
      <vt:lpstr>Contexto histórico</vt:lpstr>
      <vt:lpstr>Social</vt:lpstr>
      <vt:lpstr>Marx</vt:lpstr>
      <vt:lpstr>Apresentação do PowerPoint</vt:lpstr>
      <vt:lpstr>Apresentação do PowerPoint</vt:lpstr>
      <vt:lpstr>O movimento em si</vt:lpstr>
      <vt:lpstr>Apresentação do PowerPoint</vt:lpstr>
      <vt:lpstr>Nas artes plásticas</vt:lpstr>
      <vt:lpstr>Apresentação do PowerPoint</vt:lpstr>
      <vt:lpstr>Apresentação do PowerPoint</vt:lpstr>
      <vt:lpstr>Literatura – MADAME BOVARY</vt:lpstr>
      <vt:lpstr>Realismo português</vt:lpstr>
      <vt:lpstr>Apresentação do PowerPoint</vt:lpstr>
      <vt:lpstr>No Brasil</vt:lpstr>
      <vt:lpstr>Apresentação do PowerPoint</vt:lpstr>
      <vt:lpstr>Apresentação do PowerPoint</vt:lpstr>
      <vt:lpstr>Apresentação do PowerPoint</vt:lpstr>
      <vt:lpstr>Machado de Assis (Brasil) e Eça de Queirós (Portugal)</vt:lpstr>
      <vt:lpstr>Apresentação do PowerPoint</vt:lpstr>
      <vt:lpstr>Eça de Queirós</vt:lpstr>
      <vt:lpstr>Primo Basílio</vt:lpstr>
      <vt:lpstr>Apresentação do PowerPoint</vt:lpstr>
      <vt:lpstr>Apresentação do PowerPoint</vt:lpstr>
      <vt:lpstr>Brasil</vt:lpstr>
      <vt:lpstr>O alienista – Machado de Assis</vt:lpstr>
      <vt:lpstr>O Naturalismo </vt:lpstr>
      <vt:lpstr>O crime do Padre Amaro - naturalista</vt:lpstr>
      <vt:lpstr>Aluísio Azevedo </vt:lpstr>
      <vt:lpstr>O Mulato</vt:lpstr>
      <vt:lpstr>Apresentação do PowerPoint</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Capítulo 14</dc:title>
  <dc:creator>Beatriz Oliveira</dc:creator>
  <cp:lastModifiedBy>Beatriz Barbosa</cp:lastModifiedBy>
  <cp:revision>50</cp:revision>
  <dcterms:created xsi:type="dcterms:W3CDTF">2019-08-13T14:20:53Z</dcterms:created>
  <dcterms:modified xsi:type="dcterms:W3CDTF">2022-05-24T02:28:43Z</dcterms:modified>
</cp:coreProperties>
</file>