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5"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0" d="100"/>
          <a:sy n="70" d="100"/>
        </p:scale>
        <p:origin x="73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numCol="1" anchor="b">
            <a:normAutofit/>
          </a:bodyPr>
          <a:lstStyle>
            <a:lvl1pPr algn="l">
              <a:defRPr sz="6000"/>
            </a:lvl1pPr>
          </a:lstStyle>
          <a:p>
            <a:r>
              <a:rPr lang="pt-BR" altLang="pt-BR"/>
              <a:t>Clique para editar o título mestre</a:t>
            </a:r>
            <a:endParaRPr lang="en-US" dirty="0"/>
          </a:p>
        </p:txBody>
      </p:sp>
      <p:sp>
        <p:nvSpPr>
          <p:cNvPr id="3" name="Subtitle 2"/>
          <p:cNvSpPr>
            <a:spLocks noGrp="1"/>
          </p:cNvSpPr>
          <p:nvPr>
            <p:ph type="subTitle" idx="1"/>
          </p:nvPr>
        </p:nvSpPr>
        <p:spPr>
          <a:xfrm>
            <a:off x="1371600" y="3632201"/>
            <a:ext cx="9448800" cy="685800"/>
          </a:xfrm>
        </p:spPr>
        <p:txBody>
          <a:bodyPr numCol="1">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ltLang="pt-BR"/>
              <a:t>Clique para editar o estilo do subtítulo mestre</a:t>
            </a:r>
            <a:endParaRPr lang="en-US" dirty="0"/>
          </a:p>
        </p:txBody>
      </p:sp>
      <p:sp>
        <p:nvSpPr>
          <p:cNvPr id="4" name="Date Placeholder 3"/>
          <p:cNvSpPr>
            <a:spLocks noGrp="1"/>
          </p:cNvSpPr>
          <p:nvPr>
            <p:ph type="dt" sz="half" idx="10"/>
          </p:nvPr>
        </p:nvSpPr>
        <p:spPr>
          <a:xfrm>
            <a:off x="7909561" y="4314328"/>
            <a:ext cx="2910840" cy="374642"/>
          </a:xfrm>
        </p:spPr>
        <p:txBody>
          <a:bodyPr numCol="1"/>
          <a:lstStyle/>
          <a:p>
            <a:fld id="{1E700B27-DE4C-4B9E-BB11-B9027034A00F}" type="datetimeFigureOut">
              <a:rPr lang="en-US" smtClean="0"/>
              <a:pPr/>
              <a:t>5/28/2023</a:t>
            </a:fld>
            <a:endParaRPr lang="en-US" dirty="0"/>
          </a:p>
        </p:txBody>
      </p:sp>
      <p:sp>
        <p:nvSpPr>
          <p:cNvPr id="5" name="Footer Placeholder 4"/>
          <p:cNvSpPr>
            <a:spLocks noGrp="1"/>
          </p:cNvSpPr>
          <p:nvPr>
            <p:ph type="ftr" sz="quarter" idx="11"/>
          </p:nvPr>
        </p:nvSpPr>
        <p:spPr>
          <a:xfrm>
            <a:off x="1371600" y="4323845"/>
            <a:ext cx="6400800" cy="365125"/>
          </a:xfrm>
        </p:spPr>
        <p:txBody>
          <a:bodyPr numCol="1"/>
          <a:lstStyle/>
          <a:p>
            <a:r>
              <a:rPr lang="en-US"/>
              <a:t>
              </a:t>
            </a:r>
            <a:endParaRPr lang="en-US" dirty="0"/>
          </a:p>
        </p:txBody>
      </p:sp>
      <p:sp>
        <p:nvSpPr>
          <p:cNvPr id="6" name="Slide Number Placeholder 5"/>
          <p:cNvSpPr>
            <a:spLocks noGrp="1"/>
          </p:cNvSpPr>
          <p:nvPr>
            <p:ph type="sldNum" sz="quarter" idx="12"/>
          </p:nvPr>
        </p:nvSpPr>
        <p:spPr>
          <a:xfrm>
            <a:off x="8077200" y="1430866"/>
            <a:ext cx="2743200" cy="365125"/>
          </a:xfrm>
        </p:spPr>
        <p:txBody>
          <a:bodyPr numCol="1"/>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9787802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Foto Panorâmica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numCol="1" anchor="b"/>
          <a:lstStyle>
            <a:lvl1pPr algn="l">
              <a:defRPr sz="3200"/>
            </a:lvl1pPr>
          </a:lstStyle>
          <a:p>
            <a:r>
              <a:rPr lang="pt-BR" altLang="pt-BR"/>
              <a:t>Clique para editar o título mestre</a:t>
            </a:r>
            <a:endParaRPr lang="en-US" dirty="0"/>
          </a:p>
        </p:txBody>
      </p:sp>
      <p:sp>
        <p:nvSpPr>
          <p:cNvPr id="3" name="Picture Placeholder 2"/>
          <p:cNvSpPr>
            <a:spLocks noGrp="1" noChangeAspect="1"/>
          </p:cNvSpPr>
          <p:nvPr>
            <p:ph type="pic" idx="1"/>
          </p:nvPr>
        </p:nvSpPr>
        <p:spPr>
          <a:xfrm>
            <a:off x="681727" y="941439"/>
            <a:ext cx="10821840" cy="3478161"/>
          </a:xfrm>
        </p:spPr>
        <p:txBody>
          <a:bodyPr numCol="1"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altLang="pt-BR"/>
              <a:t>Clique no ícone para adicionar uma imagem</a:t>
            </a:r>
            <a:endParaRPr lang="en-US" dirty="0"/>
          </a:p>
        </p:txBody>
      </p:sp>
      <p:sp>
        <p:nvSpPr>
          <p:cNvPr id="4" name="Text Placeholder 3"/>
          <p:cNvSpPr>
            <a:spLocks noGrp="1"/>
          </p:cNvSpPr>
          <p:nvPr>
            <p:ph type="body" sz="half" idx="2"/>
          </p:nvPr>
        </p:nvSpPr>
        <p:spPr>
          <a:xfrm>
            <a:off x="685800" y="5516715"/>
            <a:ext cx="10820400" cy="701969"/>
          </a:xfrm>
        </p:spPr>
        <p:txBody>
          <a:bodyPr numCol="1"/>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ltLang="pt-BR"/>
              <a:t>Clique para editar o texto mestre</a:t>
            </a:r>
          </a:p>
        </p:txBody>
      </p:sp>
      <p:sp>
        <p:nvSpPr>
          <p:cNvPr id="5" name="Date Placeholder 4"/>
          <p:cNvSpPr>
            <a:spLocks noGrp="1"/>
          </p:cNvSpPr>
          <p:nvPr>
            <p:ph type="dt" sz="half" idx="10"/>
          </p:nvPr>
        </p:nvSpPr>
        <p:spPr/>
        <p:txBody>
          <a:bodyPr numCol="1"/>
          <a:lstStyle/>
          <a:p>
            <a:fld id="{C40F4739-9812-4A9F-890D-2AD6BA5F6EE8}" type="datetimeFigureOut">
              <a:rPr lang="en-US" smtClean="0"/>
              <a:t>5/28/2023</a:t>
            </a:fld>
            <a:endParaRPr lang="en-US" dirty="0"/>
          </a:p>
        </p:txBody>
      </p:sp>
      <p:sp>
        <p:nvSpPr>
          <p:cNvPr id="6" name="Footer Placeholder 5"/>
          <p:cNvSpPr>
            <a:spLocks noGrp="1"/>
          </p:cNvSpPr>
          <p:nvPr>
            <p:ph type="ftr" sz="quarter" idx="11"/>
          </p:nvPr>
        </p:nvSpPr>
        <p:spPr/>
        <p:txBody>
          <a:bodyPr numCol="1"/>
          <a:lstStyle/>
          <a:p>
            <a:r>
              <a:rPr lang="en-US"/>
              <a:t>
              </a:t>
            </a:r>
            <a:endParaRPr lang="en-US" dirty="0"/>
          </a:p>
        </p:txBody>
      </p:sp>
      <p:sp>
        <p:nvSpPr>
          <p:cNvPr id="7" name="Slide Number Placeholder 6"/>
          <p:cNvSpPr>
            <a:spLocks noGrp="1"/>
          </p:cNvSpPr>
          <p:nvPr>
            <p:ph type="sldNum" sz="quarter" idx="12"/>
          </p:nvPr>
        </p:nvSpPr>
        <p:spPr/>
        <p:txBody>
          <a:bodyPr numCol="1"/>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0467896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ítulo e Legenda">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numCol="1" anchor="ctr"/>
          <a:lstStyle>
            <a:lvl1pPr algn="l">
              <a:defRPr sz="3200"/>
            </a:lvl1pPr>
          </a:lstStyle>
          <a:p>
            <a:r>
              <a:rPr lang="pt-BR" altLang="pt-BR"/>
              <a:t>Clique para editar o título mestre</a:t>
            </a:r>
            <a:endParaRPr lang="en-US" dirty="0"/>
          </a:p>
        </p:txBody>
      </p:sp>
      <p:sp>
        <p:nvSpPr>
          <p:cNvPr id="4" name="Text Placeholder 3"/>
          <p:cNvSpPr>
            <a:spLocks noGrp="1"/>
          </p:cNvSpPr>
          <p:nvPr>
            <p:ph type="body" sz="half" idx="2"/>
          </p:nvPr>
        </p:nvSpPr>
        <p:spPr>
          <a:xfrm>
            <a:off x="1024467" y="3649133"/>
            <a:ext cx="10130516" cy="999067"/>
          </a:xfrm>
        </p:spPr>
        <p:txBody>
          <a:bodyPr numCol="1"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ltLang="pt-BR"/>
              <a:t>Clique para editar o texto mestre</a:t>
            </a:r>
          </a:p>
        </p:txBody>
      </p:sp>
      <p:sp>
        <p:nvSpPr>
          <p:cNvPr id="5" name="Date Placeholder 4"/>
          <p:cNvSpPr>
            <a:spLocks noGrp="1"/>
          </p:cNvSpPr>
          <p:nvPr>
            <p:ph type="dt" sz="half" idx="10"/>
          </p:nvPr>
        </p:nvSpPr>
        <p:spPr>
          <a:xfrm>
            <a:off x="7814452" y="381000"/>
            <a:ext cx="2910840" cy="365125"/>
          </a:xfrm>
        </p:spPr>
        <p:txBody>
          <a:bodyPr numCol="1"/>
          <a:lstStyle>
            <a:lvl1pPr algn="r">
              <a:defRPr/>
            </a:lvl1pPr>
          </a:lstStyle>
          <a:p>
            <a:fld id="{18845AC5-A3F8-44AA-BA8F-596CDCC976D3}" type="datetimeFigureOut">
              <a:rPr lang="en-US" smtClean="0"/>
              <a:t>5/28/2023</a:t>
            </a:fld>
            <a:endParaRPr lang="en-US" dirty="0"/>
          </a:p>
        </p:txBody>
      </p:sp>
      <p:sp>
        <p:nvSpPr>
          <p:cNvPr id="6" name="Footer Placeholder 5"/>
          <p:cNvSpPr>
            <a:spLocks noGrp="1"/>
          </p:cNvSpPr>
          <p:nvPr>
            <p:ph type="ftr" sz="quarter" idx="11"/>
          </p:nvPr>
        </p:nvSpPr>
        <p:spPr>
          <a:xfrm>
            <a:off x="685800" y="379941"/>
            <a:ext cx="6991492" cy="365125"/>
          </a:xfrm>
        </p:spPr>
        <p:txBody>
          <a:bodyPr numCol="1"/>
          <a:lstStyle/>
          <a:p>
            <a:r>
              <a:rPr lang="en-US"/>
              <a:t>
              </a:t>
            </a:r>
            <a:endParaRPr lang="en-US" dirty="0"/>
          </a:p>
        </p:txBody>
      </p:sp>
      <p:sp>
        <p:nvSpPr>
          <p:cNvPr id="7" name="Slide Number Placeholder 6"/>
          <p:cNvSpPr>
            <a:spLocks noGrp="1"/>
          </p:cNvSpPr>
          <p:nvPr>
            <p:ph type="sldNum" sz="quarter" idx="12"/>
          </p:nvPr>
        </p:nvSpPr>
        <p:spPr>
          <a:xfrm>
            <a:off x="10862452" y="381000"/>
            <a:ext cx="643748" cy="365125"/>
          </a:xfrm>
        </p:spPr>
        <p:txBody>
          <a:bodyPr numCol="1"/>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8012849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ção com Legenda">
    <p:spTree>
      <p:nvGrpSpPr>
        <p:cNvPr id="1" name=""/>
        <p:cNvGrpSpPr/>
        <p:nvPr/>
      </p:nvGrpSpPr>
      <p:grpSpPr>
        <a:xfrm>
          <a:off x="0" y="0"/>
          <a:ext cx="0" cy="0"/>
          <a:chOff x="0" y="0"/>
          <a:chExt cx="0" cy="0"/>
        </a:xfrm>
      </p:grpSpPr>
      <p:pic>
        <p:nvPicPr>
          <p:cNvPr id="11" name="Picture 10"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numCol="1" anchor="ctr"/>
          <a:lstStyle>
            <a:lvl1pPr algn="l">
              <a:defRPr sz="3200"/>
            </a:lvl1pPr>
          </a:lstStyle>
          <a:p>
            <a:r>
              <a:rPr lang="pt-BR" altLang="pt-BR"/>
              <a:t>Clique para editar o título mestre</a:t>
            </a:r>
            <a:endParaRPr lang="en-US" dirty="0"/>
          </a:p>
        </p:txBody>
      </p:sp>
      <p:sp>
        <p:nvSpPr>
          <p:cNvPr id="12" name="Text Placeholder 3"/>
          <p:cNvSpPr>
            <a:spLocks noGrp="1"/>
          </p:cNvSpPr>
          <p:nvPr>
            <p:ph type="body" sz="half" idx="13"/>
          </p:nvPr>
        </p:nvSpPr>
        <p:spPr>
          <a:xfrm>
            <a:off x="1303865" y="3365556"/>
            <a:ext cx="9592736" cy="444443"/>
          </a:xfrm>
        </p:spPr>
        <p:txBody>
          <a:bodyPr numCol="1"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ltLang="pt-BR"/>
              <a:t>Clique para editar o texto mestre</a:t>
            </a:r>
          </a:p>
        </p:txBody>
      </p:sp>
      <p:sp>
        <p:nvSpPr>
          <p:cNvPr id="4" name="Text Placeholder 3"/>
          <p:cNvSpPr>
            <a:spLocks noGrp="1"/>
          </p:cNvSpPr>
          <p:nvPr>
            <p:ph type="body" sz="half" idx="2"/>
          </p:nvPr>
        </p:nvSpPr>
        <p:spPr>
          <a:xfrm>
            <a:off x="1024467" y="3959862"/>
            <a:ext cx="10151533" cy="679871"/>
          </a:xfrm>
        </p:spPr>
        <p:txBody>
          <a:bodyPr numCol="1"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ltLang="pt-BR"/>
              <a:t>Clique para editar o texto mestre</a:t>
            </a:r>
          </a:p>
        </p:txBody>
      </p:sp>
      <p:sp>
        <p:nvSpPr>
          <p:cNvPr id="5" name="Date Placeholder 4"/>
          <p:cNvSpPr>
            <a:spLocks noGrp="1"/>
          </p:cNvSpPr>
          <p:nvPr>
            <p:ph type="dt" sz="half" idx="10"/>
          </p:nvPr>
        </p:nvSpPr>
        <p:spPr>
          <a:xfrm>
            <a:off x="7814452" y="381000"/>
            <a:ext cx="2910840" cy="365125"/>
          </a:xfrm>
        </p:spPr>
        <p:txBody>
          <a:bodyPr numCol="1"/>
          <a:lstStyle>
            <a:lvl1pPr algn="r">
              <a:defRPr/>
            </a:lvl1pPr>
          </a:lstStyle>
          <a:p>
            <a:fld id="{C873B183-A821-4095-A363-9EC968635539}" type="datetimeFigureOut">
              <a:rPr lang="en-US" smtClean="0"/>
              <a:t>5/28/2023</a:t>
            </a:fld>
            <a:endParaRPr lang="en-US" dirty="0"/>
          </a:p>
        </p:txBody>
      </p:sp>
      <p:sp>
        <p:nvSpPr>
          <p:cNvPr id="6" name="Footer Placeholder 5"/>
          <p:cNvSpPr>
            <a:spLocks noGrp="1"/>
          </p:cNvSpPr>
          <p:nvPr>
            <p:ph type="ftr" sz="quarter" idx="11"/>
          </p:nvPr>
        </p:nvSpPr>
        <p:spPr>
          <a:xfrm>
            <a:off x="685800" y="379941"/>
            <a:ext cx="6991492" cy="365125"/>
          </a:xfrm>
        </p:spPr>
        <p:txBody>
          <a:bodyPr numCol="1"/>
          <a:lstStyle/>
          <a:p>
            <a:r>
              <a:rPr lang="en-US"/>
              <a:t>
              </a:t>
            </a:r>
            <a:endParaRPr lang="en-US" dirty="0"/>
          </a:p>
        </p:txBody>
      </p:sp>
      <p:sp>
        <p:nvSpPr>
          <p:cNvPr id="7" name="Slide Number Placeholder 6"/>
          <p:cNvSpPr>
            <a:spLocks noGrp="1"/>
          </p:cNvSpPr>
          <p:nvPr>
            <p:ph type="sldNum" sz="quarter" idx="12"/>
          </p:nvPr>
        </p:nvSpPr>
        <p:spPr>
          <a:xfrm>
            <a:off x="10862452" y="381000"/>
            <a:ext cx="643748" cy="365125"/>
          </a:xfrm>
        </p:spPr>
        <p:txBody>
          <a:bodyPr numCol="1"/>
          <a:lstStyle/>
          <a:p>
            <a:fld id="{D57F1E4F-1CFF-5643-939E-217C01CDF565}" type="slidenum">
              <a:rPr lang="en-US" smtClean="0"/>
              <a:pPr/>
              <a:t>‹nº›</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numCol="1"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numCol="1"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2746625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Cartão de Nome">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numCol="1" anchor="b"/>
          <a:lstStyle>
            <a:lvl1pPr algn="l">
              <a:defRPr sz="3200"/>
            </a:lvl1pPr>
          </a:lstStyle>
          <a:p>
            <a:r>
              <a:rPr lang="pt-BR" altLang="pt-BR"/>
              <a:t>Clique para editar o título mestre</a:t>
            </a:r>
            <a:endParaRPr lang="en-US" dirty="0"/>
          </a:p>
        </p:txBody>
      </p:sp>
      <p:sp>
        <p:nvSpPr>
          <p:cNvPr id="4" name="Text Placeholder 3"/>
          <p:cNvSpPr>
            <a:spLocks noGrp="1"/>
          </p:cNvSpPr>
          <p:nvPr>
            <p:ph type="body" sz="half" idx="2"/>
          </p:nvPr>
        </p:nvSpPr>
        <p:spPr>
          <a:xfrm>
            <a:off x="1024467" y="3648315"/>
            <a:ext cx="10144654" cy="999885"/>
          </a:xfrm>
        </p:spPr>
        <p:txBody>
          <a:bodyPr numCol="1"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ltLang="pt-BR"/>
              <a:t>Clique para editar o texto mestre</a:t>
            </a:r>
          </a:p>
        </p:txBody>
      </p:sp>
      <p:sp>
        <p:nvSpPr>
          <p:cNvPr id="5" name="Date Placeholder 4"/>
          <p:cNvSpPr>
            <a:spLocks noGrp="1"/>
          </p:cNvSpPr>
          <p:nvPr>
            <p:ph type="dt" sz="half" idx="10"/>
          </p:nvPr>
        </p:nvSpPr>
        <p:spPr>
          <a:xfrm>
            <a:off x="7814452" y="378883"/>
            <a:ext cx="2910840" cy="365125"/>
          </a:xfrm>
        </p:spPr>
        <p:txBody>
          <a:bodyPr numCol="1"/>
          <a:lstStyle>
            <a:lvl1pPr algn="r">
              <a:defRPr/>
            </a:lvl1pPr>
          </a:lstStyle>
          <a:p>
            <a:fld id="{174D01B4-0AA5-45E6-B2E6-5FA4078AEBCF}" type="datetimeFigureOut">
              <a:rPr lang="en-US" smtClean="0"/>
              <a:t>5/28/2023</a:t>
            </a:fld>
            <a:endParaRPr lang="en-US" dirty="0"/>
          </a:p>
        </p:txBody>
      </p:sp>
      <p:sp>
        <p:nvSpPr>
          <p:cNvPr id="6" name="Footer Placeholder 5"/>
          <p:cNvSpPr>
            <a:spLocks noGrp="1"/>
          </p:cNvSpPr>
          <p:nvPr>
            <p:ph type="ftr" sz="quarter" idx="11"/>
          </p:nvPr>
        </p:nvSpPr>
        <p:spPr>
          <a:xfrm>
            <a:off x="685800" y="378883"/>
            <a:ext cx="6991492" cy="365125"/>
          </a:xfrm>
        </p:spPr>
        <p:txBody>
          <a:bodyPr numCol="1"/>
          <a:lstStyle/>
          <a:p>
            <a:r>
              <a:rPr lang="en-US"/>
              <a:t>
              </a:t>
            </a:r>
            <a:endParaRPr lang="en-US" dirty="0"/>
          </a:p>
        </p:txBody>
      </p:sp>
      <p:sp>
        <p:nvSpPr>
          <p:cNvPr id="7" name="Slide Number Placeholder 6"/>
          <p:cNvSpPr>
            <a:spLocks noGrp="1"/>
          </p:cNvSpPr>
          <p:nvPr>
            <p:ph type="sldNum" sz="quarter" idx="12"/>
          </p:nvPr>
        </p:nvSpPr>
        <p:spPr>
          <a:xfrm>
            <a:off x="10862452" y="381000"/>
            <a:ext cx="643748" cy="365125"/>
          </a:xfrm>
        </p:spPr>
        <p:txBody>
          <a:bodyPr numCol="1"/>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1436673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nas">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numCol="1"/>
          <a:lstStyle/>
          <a:p>
            <a:r>
              <a:rPr lang="pt-BR" altLang="pt-BR"/>
              <a:t>Clique para editar o título mestre</a:t>
            </a:r>
            <a:endParaRPr lang="en-US" dirty="0"/>
          </a:p>
        </p:txBody>
      </p:sp>
      <p:sp>
        <p:nvSpPr>
          <p:cNvPr id="7" name="Text Placeholder 2"/>
          <p:cNvSpPr>
            <a:spLocks noGrp="1"/>
          </p:cNvSpPr>
          <p:nvPr>
            <p:ph type="body" idx="1"/>
          </p:nvPr>
        </p:nvSpPr>
        <p:spPr>
          <a:xfrm>
            <a:off x="685800" y="2202080"/>
            <a:ext cx="3456432" cy="617320"/>
          </a:xfrm>
        </p:spPr>
        <p:txBody>
          <a:bodyPr numCol="1"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ltLang="pt-BR"/>
              <a:t>Clique para editar o texto mestre</a:t>
            </a:r>
          </a:p>
        </p:txBody>
      </p:sp>
      <p:sp>
        <p:nvSpPr>
          <p:cNvPr id="8" name="Text Placeholder 3"/>
          <p:cNvSpPr>
            <a:spLocks noGrp="1"/>
          </p:cNvSpPr>
          <p:nvPr>
            <p:ph type="body" sz="half" idx="15"/>
          </p:nvPr>
        </p:nvSpPr>
        <p:spPr>
          <a:xfrm>
            <a:off x="685799" y="2904565"/>
            <a:ext cx="3456432" cy="3314132"/>
          </a:xfrm>
        </p:spPr>
        <p:txBody>
          <a:bodyPr numCol="1"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ltLang="pt-BR"/>
              <a:t>Clique para editar o texto mestre</a:t>
            </a:r>
          </a:p>
        </p:txBody>
      </p:sp>
      <p:sp>
        <p:nvSpPr>
          <p:cNvPr id="9" name="Text Placeholder 4"/>
          <p:cNvSpPr>
            <a:spLocks noGrp="1"/>
          </p:cNvSpPr>
          <p:nvPr>
            <p:ph type="body" sz="quarter" idx="3"/>
          </p:nvPr>
        </p:nvSpPr>
        <p:spPr>
          <a:xfrm>
            <a:off x="4368800" y="2201333"/>
            <a:ext cx="3456432" cy="626534"/>
          </a:xfrm>
        </p:spPr>
        <p:txBody>
          <a:bodyPr numCol="1"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ltLang="pt-BR"/>
              <a:t>Clique para editar o texto mestre</a:t>
            </a:r>
          </a:p>
        </p:txBody>
      </p:sp>
      <p:sp>
        <p:nvSpPr>
          <p:cNvPr id="10" name="Text Placeholder 3"/>
          <p:cNvSpPr>
            <a:spLocks noGrp="1"/>
          </p:cNvSpPr>
          <p:nvPr>
            <p:ph type="body" sz="half" idx="16"/>
          </p:nvPr>
        </p:nvSpPr>
        <p:spPr>
          <a:xfrm>
            <a:off x="4366858" y="2904067"/>
            <a:ext cx="3456432" cy="3314618"/>
          </a:xfrm>
        </p:spPr>
        <p:txBody>
          <a:bodyPr numCol="1"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ltLang="pt-BR"/>
              <a:t>Clique para editar o texto mestre</a:t>
            </a:r>
          </a:p>
        </p:txBody>
      </p:sp>
      <p:sp>
        <p:nvSpPr>
          <p:cNvPr id="11" name="Text Placeholder 4"/>
          <p:cNvSpPr>
            <a:spLocks noGrp="1"/>
          </p:cNvSpPr>
          <p:nvPr>
            <p:ph type="body" sz="quarter" idx="13"/>
          </p:nvPr>
        </p:nvSpPr>
        <p:spPr>
          <a:xfrm>
            <a:off x="8051800" y="2192866"/>
            <a:ext cx="3456432" cy="626534"/>
          </a:xfrm>
        </p:spPr>
        <p:txBody>
          <a:bodyPr numCol="1"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ltLang="pt-BR"/>
              <a:t>Clique para editar o texto mestre</a:t>
            </a:r>
          </a:p>
        </p:txBody>
      </p:sp>
      <p:sp>
        <p:nvSpPr>
          <p:cNvPr id="12" name="Text Placeholder 3"/>
          <p:cNvSpPr>
            <a:spLocks noGrp="1"/>
          </p:cNvSpPr>
          <p:nvPr>
            <p:ph type="body" sz="half" idx="17"/>
          </p:nvPr>
        </p:nvSpPr>
        <p:spPr>
          <a:xfrm>
            <a:off x="8051801" y="2904565"/>
            <a:ext cx="3456432" cy="3314132"/>
          </a:xfrm>
        </p:spPr>
        <p:txBody>
          <a:bodyPr numCol="1"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ltLang="pt-BR"/>
              <a:t>Clique para editar o texto mestre</a:t>
            </a:r>
          </a:p>
        </p:txBody>
      </p:sp>
      <p:sp>
        <p:nvSpPr>
          <p:cNvPr id="3" name="Date Placeholder 2"/>
          <p:cNvSpPr>
            <a:spLocks noGrp="1"/>
          </p:cNvSpPr>
          <p:nvPr>
            <p:ph type="dt" sz="half" idx="10"/>
          </p:nvPr>
        </p:nvSpPr>
        <p:spPr/>
        <p:txBody>
          <a:bodyPr numCol="1"/>
          <a:lstStyle/>
          <a:p>
            <a:fld id="{4147335C-0450-40D7-8612-B3203BED4F28}" type="datetimeFigureOut">
              <a:rPr lang="en-US" smtClean="0"/>
              <a:t>5/28/2023</a:t>
            </a:fld>
            <a:endParaRPr lang="en-US" dirty="0"/>
          </a:p>
        </p:txBody>
      </p:sp>
      <p:sp>
        <p:nvSpPr>
          <p:cNvPr id="4" name="Footer Placeholder 3"/>
          <p:cNvSpPr>
            <a:spLocks noGrp="1"/>
          </p:cNvSpPr>
          <p:nvPr>
            <p:ph type="ftr" sz="quarter" idx="11"/>
          </p:nvPr>
        </p:nvSpPr>
        <p:spPr/>
        <p:txBody>
          <a:bodyPr numCol="1"/>
          <a:lstStyle/>
          <a:p>
            <a:r>
              <a:rPr lang="en-US"/>
              <a:t>
              </a:t>
            </a:r>
            <a:endParaRPr lang="en-US" dirty="0"/>
          </a:p>
        </p:txBody>
      </p:sp>
      <p:sp>
        <p:nvSpPr>
          <p:cNvPr id="5" name="Slide Number Placeholder 4"/>
          <p:cNvSpPr>
            <a:spLocks noGrp="1"/>
          </p:cNvSpPr>
          <p:nvPr>
            <p:ph type="sldNum" sz="quarter" idx="12"/>
          </p:nvPr>
        </p:nvSpPr>
        <p:spPr/>
        <p:txBody>
          <a:bodyPr numCol="1"/>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2123426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unas de Imagem">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numCol="1"/>
          <a:lstStyle/>
          <a:p>
            <a:r>
              <a:rPr lang="pt-BR" altLang="pt-BR"/>
              <a:t>Clique para editar o título mestre</a:t>
            </a:r>
            <a:endParaRPr lang="en-US" dirty="0"/>
          </a:p>
        </p:txBody>
      </p:sp>
      <p:sp>
        <p:nvSpPr>
          <p:cNvPr id="19" name="Text Placeholder 2"/>
          <p:cNvSpPr>
            <a:spLocks noGrp="1"/>
          </p:cNvSpPr>
          <p:nvPr>
            <p:ph type="body" idx="1"/>
          </p:nvPr>
        </p:nvSpPr>
        <p:spPr>
          <a:xfrm>
            <a:off x="688618" y="4191000"/>
            <a:ext cx="3451582" cy="682765"/>
          </a:xfrm>
        </p:spPr>
        <p:txBody>
          <a:bodyPr numCol="1"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ltLang="pt-BR"/>
              <a:t>Clique para editar o texto mestre</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numCol="1"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altLang="pt-BR"/>
              <a:t>Clique no ícone para adicionar uma imagem</a:t>
            </a:r>
            <a:endParaRPr lang="en-US" dirty="0"/>
          </a:p>
        </p:txBody>
      </p:sp>
      <p:sp>
        <p:nvSpPr>
          <p:cNvPr id="21" name="Text Placeholder 3"/>
          <p:cNvSpPr>
            <a:spLocks noGrp="1"/>
          </p:cNvSpPr>
          <p:nvPr>
            <p:ph type="body" sz="half" idx="18"/>
          </p:nvPr>
        </p:nvSpPr>
        <p:spPr>
          <a:xfrm>
            <a:off x="688618" y="4873764"/>
            <a:ext cx="3451582" cy="1344921"/>
          </a:xfrm>
        </p:spPr>
        <p:txBody>
          <a:bodyPr numCol="1"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ltLang="pt-BR"/>
              <a:t>Clique para editar o texto mestre</a:t>
            </a:r>
          </a:p>
        </p:txBody>
      </p:sp>
      <p:sp>
        <p:nvSpPr>
          <p:cNvPr id="22" name="Text Placeholder 4"/>
          <p:cNvSpPr>
            <a:spLocks noGrp="1"/>
          </p:cNvSpPr>
          <p:nvPr>
            <p:ph type="body" sz="quarter" idx="3"/>
          </p:nvPr>
        </p:nvSpPr>
        <p:spPr>
          <a:xfrm>
            <a:off x="4374263" y="4191000"/>
            <a:ext cx="3448935" cy="682765"/>
          </a:xfrm>
        </p:spPr>
        <p:txBody>
          <a:bodyPr numCol="1"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ltLang="pt-BR"/>
              <a:t>Clique para editar o texto mestre</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numCol="1"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altLang="pt-BR"/>
              <a:t>Clique no ícone para adicionar uma imagem</a:t>
            </a:r>
            <a:endParaRPr lang="en-US" dirty="0"/>
          </a:p>
        </p:txBody>
      </p:sp>
      <p:sp>
        <p:nvSpPr>
          <p:cNvPr id="24" name="Text Placeholder 3"/>
          <p:cNvSpPr>
            <a:spLocks noGrp="1"/>
          </p:cNvSpPr>
          <p:nvPr>
            <p:ph type="body" sz="half" idx="19"/>
          </p:nvPr>
        </p:nvSpPr>
        <p:spPr>
          <a:xfrm>
            <a:off x="4374264" y="4873763"/>
            <a:ext cx="3448935" cy="1344921"/>
          </a:xfrm>
        </p:spPr>
        <p:txBody>
          <a:bodyPr numCol="1"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ltLang="pt-BR"/>
              <a:t>Clique para editar o texto mestre</a:t>
            </a:r>
          </a:p>
        </p:txBody>
      </p:sp>
      <p:sp>
        <p:nvSpPr>
          <p:cNvPr id="25" name="Text Placeholder 4"/>
          <p:cNvSpPr>
            <a:spLocks noGrp="1"/>
          </p:cNvSpPr>
          <p:nvPr>
            <p:ph type="body" sz="quarter" idx="13"/>
          </p:nvPr>
        </p:nvSpPr>
        <p:spPr>
          <a:xfrm>
            <a:off x="8049731" y="4191000"/>
            <a:ext cx="3456469" cy="682765"/>
          </a:xfrm>
        </p:spPr>
        <p:txBody>
          <a:bodyPr numCol="1"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ltLang="pt-BR"/>
              <a:t>Clique para editar o texto mestre</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numCol="1"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altLang="pt-BR"/>
              <a:t>Clique no ícone para adicionar uma imagem</a:t>
            </a:r>
            <a:endParaRPr lang="en-US" dirty="0"/>
          </a:p>
        </p:txBody>
      </p:sp>
      <p:sp>
        <p:nvSpPr>
          <p:cNvPr id="27" name="Text Placeholder 3"/>
          <p:cNvSpPr>
            <a:spLocks noGrp="1"/>
          </p:cNvSpPr>
          <p:nvPr>
            <p:ph type="body" sz="half" idx="20"/>
          </p:nvPr>
        </p:nvSpPr>
        <p:spPr>
          <a:xfrm>
            <a:off x="8049731" y="4873761"/>
            <a:ext cx="3452445" cy="1344921"/>
          </a:xfrm>
        </p:spPr>
        <p:txBody>
          <a:bodyPr numCol="1"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ltLang="pt-BR"/>
              <a:t>Clique para editar o texto mestre</a:t>
            </a:r>
          </a:p>
        </p:txBody>
      </p:sp>
      <p:sp>
        <p:nvSpPr>
          <p:cNvPr id="3" name="Date Placeholder 2"/>
          <p:cNvSpPr>
            <a:spLocks noGrp="1"/>
          </p:cNvSpPr>
          <p:nvPr>
            <p:ph type="dt" sz="half" idx="10"/>
          </p:nvPr>
        </p:nvSpPr>
        <p:spPr/>
        <p:txBody>
          <a:bodyPr numCol="1"/>
          <a:lstStyle/>
          <a:p>
            <a:fld id="{D246A105-2A1C-4284-B4EA-07CF89B1A393}" type="datetimeFigureOut">
              <a:rPr lang="en-US" smtClean="0"/>
              <a:t>5/28/2023</a:t>
            </a:fld>
            <a:endParaRPr lang="en-US" dirty="0"/>
          </a:p>
        </p:txBody>
      </p:sp>
      <p:sp>
        <p:nvSpPr>
          <p:cNvPr id="4" name="Footer Placeholder 3"/>
          <p:cNvSpPr>
            <a:spLocks noGrp="1"/>
          </p:cNvSpPr>
          <p:nvPr>
            <p:ph type="ftr" sz="quarter" idx="11"/>
          </p:nvPr>
        </p:nvSpPr>
        <p:spPr/>
        <p:txBody>
          <a:bodyPr numCol="1"/>
          <a:lstStyle/>
          <a:p>
            <a:r>
              <a:rPr lang="en-US"/>
              <a:t>
              </a:t>
            </a:r>
            <a:endParaRPr lang="en-US" dirty="0"/>
          </a:p>
        </p:txBody>
      </p:sp>
      <p:sp>
        <p:nvSpPr>
          <p:cNvPr id="5" name="Slide Number Placeholder 4"/>
          <p:cNvSpPr>
            <a:spLocks noGrp="1"/>
          </p:cNvSpPr>
          <p:nvPr>
            <p:ph type="sldNum" sz="quarter" idx="12"/>
          </p:nvPr>
        </p:nvSpPr>
        <p:spPr/>
        <p:txBody>
          <a:bodyPr numCol="1"/>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5191746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pt-BR" altLang="pt-BR"/>
              <a:t>Clique para editar o título mestre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numCol="1"/>
          <a:lstStyle/>
          <a:p>
            <a:pPr lvl="0"/>
            <a:r>
              <a:rPr lang="pt-BR" altLang="pt-BR"/>
              <a:t>Clique para editar o texto mestre</a:t>
            </a:r>
          </a:p>
          <a:p>
            <a:pPr lvl="1"/>
            <a:r>
              <a:rPr lang="pt-BR" altLang="pt-BR"/>
              <a:t>Segundo nível</a:t>
            </a:r>
          </a:p>
          <a:p>
            <a:pPr lvl="2"/>
            <a:r>
              <a:rPr lang="pt-BR" altLang="pt-BR"/>
              <a:t>Terceiro nível</a:t>
            </a:r>
          </a:p>
          <a:p>
            <a:pPr lvl="3"/>
            <a:r>
              <a:rPr lang="pt-BR" altLang="pt-BR"/>
              <a:t>Quarto nível</a:t>
            </a:r>
          </a:p>
          <a:p>
            <a:pPr lvl="4"/>
            <a:r>
              <a:rPr lang="pt-BR" altLang="pt-BR"/>
              <a:t>Quinto nível</a:t>
            </a:r>
            <a:endParaRPr lang="en-US" dirty="0"/>
          </a:p>
        </p:txBody>
      </p:sp>
      <p:sp>
        <p:nvSpPr>
          <p:cNvPr id="4" name="Date Placeholder 3"/>
          <p:cNvSpPr>
            <a:spLocks noGrp="1"/>
          </p:cNvSpPr>
          <p:nvPr>
            <p:ph type="dt" sz="half" idx="10"/>
          </p:nvPr>
        </p:nvSpPr>
        <p:spPr/>
        <p:txBody>
          <a:bodyPr numCol="1"/>
          <a:lstStyle/>
          <a:p>
            <a:fld id="{80DBE609-F3F2-45E6-BD6A-E03A8C86C1AE}" type="datetimeFigureOut">
              <a:rPr lang="en-US" smtClean="0"/>
              <a:t>5/28/2023</a:t>
            </a:fld>
            <a:endParaRPr lang="en-US" dirty="0"/>
          </a:p>
        </p:txBody>
      </p:sp>
      <p:sp>
        <p:nvSpPr>
          <p:cNvPr id="5" name="Footer Placeholder 4"/>
          <p:cNvSpPr>
            <a:spLocks noGrp="1"/>
          </p:cNvSpPr>
          <p:nvPr>
            <p:ph type="ftr" sz="quarter" idx="11"/>
          </p:nvPr>
        </p:nvSpPr>
        <p:spPr/>
        <p:txBody>
          <a:bodyPr numCol="1"/>
          <a:lstStyle/>
          <a:p>
            <a:r>
              <a:rPr lang="en-US"/>
              <a:t>
              </a:t>
            </a:r>
            <a:endParaRPr lang="en-US" dirty="0"/>
          </a:p>
        </p:txBody>
      </p:sp>
      <p:sp>
        <p:nvSpPr>
          <p:cNvPr id="6" name="Slide Number Placeholder 5"/>
          <p:cNvSpPr>
            <a:spLocks noGrp="1"/>
          </p:cNvSpPr>
          <p:nvPr>
            <p:ph type="sldNum" sz="quarter" idx="12"/>
          </p:nvPr>
        </p:nvSpPr>
        <p:spPr/>
        <p:txBody>
          <a:bodyPr numCol="1"/>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9129730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Título e texto verticais">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numCol="1"/>
          <a:lstStyle>
            <a:lvl1pPr algn="l">
              <a:defRPr/>
            </a:lvl1pPr>
          </a:lstStyle>
          <a:p>
            <a:r>
              <a:rPr lang="pt-BR" altLang="pt-BR"/>
              <a:t>Clique para editar o título mestre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numCol="1"/>
          <a:lstStyle/>
          <a:p>
            <a:pPr lvl="0"/>
            <a:r>
              <a:rPr lang="pt-BR" altLang="pt-BR"/>
              <a:t>Clique para editar o texto mestre</a:t>
            </a:r>
          </a:p>
          <a:p>
            <a:pPr lvl="1"/>
            <a:r>
              <a:rPr lang="pt-BR" altLang="pt-BR"/>
              <a:t>Segundo nível</a:t>
            </a:r>
          </a:p>
          <a:p>
            <a:pPr lvl="2"/>
            <a:r>
              <a:rPr lang="pt-BR" altLang="pt-BR"/>
              <a:t>Terceiro nível</a:t>
            </a:r>
          </a:p>
          <a:p>
            <a:pPr lvl="3"/>
            <a:r>
              <a:rPr lang="pt-BR" altLang="pt-BR"/>
              <a:t>Quarto nível</a:t>
            </a:r>
          </a:p>
          <a:p>
            <a:pPr lvl="4"/>
            <a:r>
              <a:rPr lang="pt-BR" altLang="pt-BR"/>
              <a:t>Quinto nível</a:t>
            </a:r>
            <a:endParaRPr lang="en-US" dirty="0"/>
          </a:p>
        </p:txBody>
      </p:sp>
      <p:sp>
        <p:nvSpPr>
          <p:cNvPr id="4" name="Date Placeholder 3"/>
          <p:cNvSpPr>
            <a:spLocks noGrp="1"/>
          </p:cNvSpPr>
          <p:nvPr>
            <p:ph type="dt" sz="half" idx="10"/>
          </p:nvPr>
        </p:nvSpPr>
        <p:spPr>
          <a:xfrm>
            <a:off x="7814452" y="379941"/>
            <a:ext cx="2910840" cy="365125"/>
          </a:xfrm>
        </p:spPr>
        <p:txBody>
          <a:bodyPr numCol="1"/>
          <a:lstStyle>
            <a:lvl1pPr algn="r">
              <a:defRPr/>
            </a:lvl1pPr>
          </a:lstStyle>
          <a:p>
            <a:fld id="{7A24AD68-089C-4467-A8F3-EA2BBCA6B44E}" type="datetimeFigureOut">
              <a:rPr lang="en-US" smtClean="0"/>
              <a:t>5/28/2023</a:t>
            </a:fld>
            <a:endParaRPr lang="en-US" dirty="0"/>
          </a:p>
        </p:txBody>
      </p:sp>
      <p:sp>
        <p:nvSpPr>
          <p:cNvPr id="5" name="Footer Placeholder 4"/>
          <p:cNvSpPr>
            <a:spLocks noGrp="1"/>
          </p:cNvSpPr>
          <p:nvPr>
            <p:ph type="ftr" sz="quarter" idx="11"/>
          </p:nvPr>
        </p:nvSpPr>
        <p:spPr>
          <a:xfrm>
            <a:off x="685800" y="381000"/>
            <a:ext cx="6991492" cy="365125"/>
          </a:xfrm>
        </p:spPr>
        <p:txBody>
          <a:bodyPr numCol="1"/>
          <a:lstStyle/>
          <a:p>
            <a:r>
              <a:rPr lang="en-US"/>
              <a:t>
              </a:t>
            </a:r>
            <a:endParaRPr lang="en-US" dirty="0"/>
          </a:p>
        </p:txBody>
      </p:sp>
      <p:sp>
        <p:nvSpPr>
          <p:cNvPr id="6" name="Slide Number Placeholder 5"/>
          <p:cNvSpPr>
            <a:spLocks noGrp="1"/>
          </p:cNvSpPr>
          <p:nvPr>
            <p:ph type="sldNum" sz="quarter" idx="12"/>
          </p:nvPr>
        </p:nvSpPr>
        <p:spPr>
          <a:xfrm>
            <a:off x="10862452" y="381000"/>
            <a:ext cx="643748" cy="365125"/>
          </a:xfrm>
        </p:spPr>
        <p:txBody>
          <a:bodyPr numCol="1"/>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5029662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pt-BR" altLang="pt-BR"/>
              <a:t>Clique para editar o título mestre</a:t>
            </a:r>
            <a:endParaRPr lang="en-US" dirty="0"/>
          </a:p>
        </p:txBody>
      </p:sp>
      <p:sp>
        <p:nvSpPr>
          <p:cNvPr id="3" name="Content Placeholder 2"/>
          <p:cNvSpPr>
            <a:spLocks noGrp="1"/>
          </p:cNvSpPr>
          <p:nvPr>
            <p:ph idx="1"/>
          </p:nvPr>
        </p:nvSpPr>
        <p:spPr/>
        <p:txBody>
          <a:bodyPr numCol="1"/>
          <a:lstStyle/>
          <a:p>
            <a:pPr lvl="0"/>
            <a:r>
              <a:rPr lang="pt-BR" altLang="pt-BR"/>
              <a:t>Clique para editar o texto mestre</a:t>
            </a:r>
          </a:p>
          <a:p>
            <a:pPr lvl="1"/>
            <a:r>
              <a:rPr lang="pt-BR" altLang="pt-BR"/>
              <a:t>Segundo nível</a:t>
            </a:r>
          </a:p>
          <a:p>
            <a:pPr lvl="2"/>
            <a:r>
              <a:rPr lang="pt-BR" altLang="pt-BR"/>
              <a:t>Terceiro nível</a:t>
            </a:r>
          </a:p>
          <a:p>
            <a:pPr lvl="3"/>
            <a:r>
              <a:rPr lang="pt-BR" altLang="pt-BR"/>
              <a:t>Quarto nível</a:t>
            </a:r>
          </a:p>
          <a:p>
            <a:pPr lvl="4"/>
            <a:r>
              <a:rPr lang="pt-BR" altLang="pt-BR"/>
              <a:t>Quinto nível</a:t>
            </a:r>
            <a:endParaRPr lang="en-US" dirty="0"/>
          </a:p>
        </p:txBody>
      </p:sp>
      <p:sp>
        <p:nvSpPr>
          <p:cNvPr id="4" name="Date Placeholder 3"/>
          <p:cNvSpPr>
            <a:spLocks noGrp="1"/>
          </p:cNvSpPr>
          <p:nvPr>
            <p:ph type="dt" sz="half" idx="10"/>
          </p:nvPr>
        </p:nvSpPr>
        <p:spPr/>
        <p:txBody>
          <a:bodyPr numCol="1"/>
          <a:lstStyle/>
          <a:p>
            <a:fld id="{75C51FCE-E4BB-4680-8E50-3C0E348D2609}" type="datetimeFigureOut">
              <a:rPr lang="en-US" smtClean="0"/>
              <a:t>5/28/2023</a:t>
            </a:fld>
            <a:endParaRPr lang="en-US" dirty="0"/>
          </a:p>
        </p:txBody>
      </p:sp>
      <p:sp>
        <p:nvSpPr>
          <p:cNvPr id="5" name="Footer Placeholder 4"/>
          <p:cNvSpPr>
            <a:spLocks noGrp="1"/>
          </p:cNvSpPr>
          <p:nvPr>
            <p:ph type="ftr" sz="quarter" idx="11"/>
          </p:nvPr>
        </p:nvSpPr>
        <p:spPr/>
        <p:txBody>
          <a:bodyPr numCol="1"/>
          <a:lstStyle/>
          <a:p>
            <a:r>
              <a:rPr lang="en-US"/>
              <a:t>
              </a:t>
            </a:r>
            <a:endParaRPr lang="en-US" dirty="0"/>
          </a:p>
        </p:txBody>
      </p:sp>
      <p:sp>
        <p:nvSpPr>
          <p:cNvPr id="6" name="Slide Number Placeholder 5"/>
          <p:cNvSpPr>
            <a:spLocks noGrp="1"/>
          </p:cNvSpPr>
          <p:nvPr>
            <p:ph type="sldNum" sz="quarter" idx="12"/>
          </p:nvPr>
        </p:nvSpPr>
        <p:spPr/>
        <p:txBody>
          <a:bodyPr numCol="1"/>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9668139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numCol="1" anchor="b">
            <a:normAutofit/>
          </a:bodyPr>
          <a:lstStyle>
            <a:lvl1pPr algn="r">
              <a:defRPr sz="4000"/>
            </a:lvl1pPr>
          </a:lstStyle>
          <a:p>
            <a:r>
              <a:rPr lang="pt-BR" altLang="pt-BR"/>
              <a:t>Clique para editar o título mestre</a:t>
            </a:r>
            <a:endParaRPr lang="en-US" dirty="0"/>
          </a:p>
        </p:txBody>
      </p:sp>
      <p:sp>
        <p:nvSpPr>
          <p:cNvPr id="3" name="Text Placeholder 2"/>
          <p:cNvSpPr>
            <a:spLocks noGrp="1"/>
          </p:cNvSpPr>
          <p:nvPr>
            <p:ph type="body" idx="1"/>
          </p:nvPr>
        </p:nvSpPr>
        <p:spPr>
          <a:xfrm>
            <a:off x="1024467" y="3641725"/>
            <a:ext cx="10490200" cy="955675"/>
          </a:xfrm>
        </p:spPr>
        <p:txBody>
          <a:bodyPr numCol="1">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ltLang="pt-BR"/>
              <a:t>Clique para editar o texto mestre</a:t>
            </a:r>
          </a:p>
        </p:txBody>
      </p:sp>
      <p:sp>
        <p:nvSpPr>
          <p:cNvPr id="4" name="Date Placeholder 3"/>
          <p:cNvSpPr>
            <a:spLocks noGrp="1"/>
          </p:cNvSpPr>
          <p:nvPr>
            <p:ph type="dt" sz="half" idx="10"/>
          </p:nvPr>
        </p:nvSpPr>
        <p:spPr>
          <a:xfrm>
            <a:off x="7814452" y="381000"/>
            <a:ext cx="2910840" cy="365125"/>
          </a:xfrm>
        </p:spPr>
        <p:txBody>
          <a:bodyPr numCol="1"/>
          <a:lstStyle>
            <a:lvl1pPr algn="r">
              <a:defRPr/>
            </a:lvl1pPr>
          </a:lstStyle>
          <a:p>
            <a:fld id="{8AAA073D-A903-47F8-8D16-77642FB0DF1F}" type="datetimeFigureOut">
              <a:rPr lang="en-US" smtClean="0"/>
              <a:t>5/28/2023</a:t>
            </a:fld>
            <a:endParaRPr lang="en-US" dirty="0"/>
          </a:p>
        </p:txBody>
      </p:sp>
      <p:sp>
        <p:nvSpPr>
          <p:cNvPr id="5" name="Footer Placeholder 4"/>
          <p:cNvSpPr>
            <a:spLocks noGrp="1"/>
          </p:cNvSpPr>
          <p:nvPr>
            <p:ph type="ftr" sz="quarter" idx="11"/>
          </p:nvPr>
        </p:nvSpPr>
        <p:spPr>
          <a:xfrm>
            <a:off x="685800" y="381001"/>
            <a:ext cx="6991492" cy="364065"/>
          </a:xfrm>
        </p:spPr>
        <p:txBody>
          <a:bodyPr numCol="1"/>
          <a:lstStyle/>
          <a:p>
            <a:r>
              <a:rPr lang="en-US"/>
              <a:t>
              </a:t>
            </a:r>
            <a:endParaRPr lang="en-US" dirty="0"/>
          </a:p>
        </p:txBody>
      </p:sp>
      <p:sp>
        <p:nvSpPr>
          <p:cNvPr id="6" name="Slide Number Placeholder 5"/>
          <p:cNvSpPr>
            <a:spLocks noGrp="1"/>
          </p:cNvSpPr>
          <p:nvPr>
            <p:ph type="sldNum" sz="quarter" idx="12"/>
          </p:nvPr>
        </p:nvSpPr>
        <p:spPr>
          <a:xfrm>
            <a:off x="10862452" y="381000"/>
            <a:ext cx="643748" cy="365125"/>
          </a:xfrm>
        </p:spPr>
        <p:txBody>
          <a:bodyPr numCol="1"/>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40568013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pt-BR" altLang="pt-BR"/>
              <a:t>Clique para editar o título mestre</a:t>
            </a:r>
            <a:endParaRPr lang="en-US" dirty="0"/>
          </a:p>
        </p:txBody>
      </p:sp>
      <p:sp>
        <p:nvSpPr>
          <p:cNvPr id="3" name="Content Placeholder 2"/>
          <p:cNvSpPr>
            <a:spLocks noGrp="1"/>
          </p:cNvSpPr>
          <p:nvPr>
            <p:ph sz="half" idx="1"/>
          </p:nvPr>
        </p:nvSpPr>
        <p:spPr>
          <a:xfrm>
            <a:off x="685800" y="2194559"/>
            <a:ext cx="5334000" cy="4024125"/>
          </a:xfrm>
        </p:spPr>
        <p:txBody>
          <a:bodyPr numCol="1"/>
          <a:lstStyle/>
          <a:p>
            <a:pPr lvl="0"/>
            <a:r>
              <a:rPr lang="pt-BR" altLang="pt-BR"/>
              <a:t>Clique para editar o texto mestre</a:t>
            </a:r>
          </a:p>
          <a:p>
            <a:pPr lvl="1"/>
            <a:r>
              <a:rPr lang="pt-BR" altLang="pt-BR"/>
              <a:t>Segundo nível</a:t>
            </a:r>
          </a:p>
          <a:p>
            <a:pPr lvl="2"/>
            <a:r>
              <a:rPr lang="pt-BR" altLang="pt-BR"/>
              <a:t>Terceiro nível</a:t>
            </a:r>
          </a:p>
          <a:p>
            <a:pPr lvl="3"/>
            <a:r>
              <a:rPr lang="pt-BR" altLang="pt-BR"/>
              <a:t>Quarto nível</a:t>
            </a:r>
          </a:p>
          <a:p>
            <a:pPr lvl="4"/>
            <a:r>
              <a:rPr lang="pt-BR" altLang="pt-BR"/>
              <a:t>Quinto nível</a:t>
            </a:r>
            <a:endParaRPr lang="en-US" dirty="0"/>
          </a:p>
        </p:txBody>
      </p:sp>
      <p:sp>
        <p:nvSpPr>
          <p:cNvPr id="4" name="Content Placeholder 3"/>
          <p:cNvSpPr>
            <a:spLocks noGrp="1"/>
          </p:cNvSpPr>
          <p:nvPr>
            <p:ph sz="half" idx="2"/>
          </p:nvPr>
        </p:nvSpPr>
        <p:spPr>
          <a:xfrm>
            <a:off x="6172200" y="2194559"/>
            <a:ext cx="5334000" cy="4024125"/>
          </a:xfrm>
        </p:spPr>
        <p:txBody>
          <a:bodyPr numCol="1"/>
          <a:lstStyle/>
          <a:p>
            <a:pPr lvl="0"/>
            <a:r>
              <a:rPr lang="pt-BR" altLang="pt-BR"/>
              <a:t>Clique para editar o texto mestre</a:t>
            </a:r>
          </a:p>
          <a:p>
            <a:pPr lvl="1"/>
            <a:r>
              <a:rPr lang="pt-BR" altLang="pt-BR"/>
              <a:t>Segundo nível</a:t>
            </a:r>
          </a:p>
          <a:p>
            <a:pPr lvl="2"/>
            <a:r>
              <a:rPr lang="pt-BR" altLang="pt-BR"/>
              <a:t>Terceiro nível</a:t>
            </a:r>
          </a:p>
          <a:p>
            <a:pPr lvl="3"/>
            <a:r>
              <a:rPr lang="pt-BR" altLang="pt-BR"/>
              <a:t>Quarto nível</a:t>
            </a:r>
          </a:p>
          <a:p>
            <a:pPr lvl="4"/>
            <a:r>
              <a:rPr lang="pt-BR" altLang="pt-BR"/>
              <a:t>Quinto nível</a:t>
            </a:r>
            <a:endParaRPr lang="en-US" dirty="0"/>
          </a:p>
        </p:txBody>
      </p:sp>
      <p:sp>
        <p:nvSpPr>
          <p:cNvPr id="5" name="Date Placeholder 4"/>
          <p:cNvSpPr>
            <a:spLocks noGrp="1"/>
          </p:cNvSpPr>
          <p:nvPr>
            <p:ph type="dt" sz="half" idx="10"/>
          </p:nvPr>
        </p:nvSpPr>
        <p:spPr/>
        <p:txBody>
          <a:bodyPr numCol="1"/>
          <a:lstStyle/>
          <a:p>
            <a:fld id="{AB91FA40-626B-4CA1-85D0-7A9016E395BA}" type="datetimeFigureOut">
              <a:rPr lang="en-US" smtClean="0"/>
              <a:t>5/28/2023</a:t>
            </a:fld>
            <a:endParaRPr lang="en-US" dirty="0"/>
          </a:p>
        </p:txBody>
      </p:sp>
      <p:sp>
        <p:nvSpPr>
          <p:cNvPr id="6" name="Footer Placeholder 5"/>
          <p:cNvSpPr>
            <a:spLocks noGrp="1"/>
          </p:cNvSpPr>
          <p:nvPr>
            <p:ph type="ftr" sz="quarter" idx="11"/>
          </p:nvPr>
        </p:nvSpPr>
        <p:spPr/>
        <p:txBody>
          <a:bodyPr numCol="1"/>
          <a:lstStyle/>
          <a:p>
            <a:r>
              <a:rPr lang="en-US"/>
              <a:t>
              </a:t>
            </a:r>
            <a:endParaRPr lang="en-US" dirty="0"/>
          </a:p>
        </p:txBody>
      </p:sp>
      <p:sp>
        <p:nvSpPr>
          <p:cNvPr id="7" name="Slide Number Placeholder 6"/>
          <p:cNvSpPr>
            <a:spLocks noGrp="1"/>
          </p:cNvSpPr>
          <p:nvPr>
            <p:ph type="sldNum" sz="quarter" idx="12"/>
          </p:nvPr>
        </p:nvSpPr>
        <p:spPr/>
        <p:txBody>
          <a:bodyPr numCol="1"/>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4077789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numCol="1"/>
          <a:lstStyle/>
          <a:p>
            <a:r>
              <a:rPr lang="pt-BR" altLang="pt-BR"/>
              <a:t>Clique para editar o título mestre</a:t>
            </a:r>
            <a:endParaRPr lang="en-US" dirty="0"/>
          </a:p>
        </p:txBody>
      </p:sp>
      <p:sp>
        <p:nvSpPr>
          <p:cNvPr id="3" name="Text Placeholder 2"/>
          <p:cNvSpPr>
            <a:spLocks noGrp="1"/>
          </p:cNvSpPr>
          <p:nvPr>
            <p:ph type="body" idx="1"/>
          </p:nvPr>
        </p:nvSpPr>
        <p:spPr>
          <a:xfrm>
            <a:off x="914409" y="2183802"/>
            <a:ext cx="5079991" cy="823912"/>
          </a:xfrm>
        </p:spPr>
        <p:txBody>
          <a:bodyPr numCol="1"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ltLang="pt-BR"/>
              <a:t>Clique para editar o texto mestre</a:t>
            </a:r>
          </a:p>
        </p:txBody>
      </p:sp>
      <p:sp>
        <p:nvSpPr>
          <p:cNvPr id="4" name="Content Placeholder 3"/>
          <p:cNvSpPr>
            <a:spLocks noGrp="1"/>
          </p:cNvSpPr>
          <p:nvPr>
            <p:ph sz="half" idx="2"/>
          </p:nvPr>
        </p:nvSpPr>
        <p:spPr>
          <a:xfrm>
            <a:off x="685800" y="3132666"/>
            <a:ext cx="5311775" cy="3086019"/>
          </a:xfrm>
        </p:spPr>
        <p:txBody>
          <a:bodyPr numCol="1"/>
          <a:lstStyle/>
          <a:p>
            <a:pPr lvl="0"/>
            <a:r>
              <a:rPr lang="pt-BR" altLang="pt-BR"/>
              <a:t>Clique para editar o texto mestre</a:t>
            </a:r>
          </a:p>
          <a:p>
            <a:pPr lvl="1"/>
            <a:r>
              <a:rPr lang="pt-BR" altLang="pt-BR"/>
              <a:t>Segundo nível</a:t>
            </a:r>
          </a:p>
          <a:p>
            <a:pPr lvl="2"/>
            <a:r>
              <a:rPr lang="pt-BR" altLang="pt-BR"/>
              <a:t>Terceiro nível</a:t>
            </a:r>
          </a:p>
          <a:p>
            <a:pPr lvl="3"/>
            <a:r>
              <a:rPr lang="pt-BR" altLang="pt-BR"/>
              <a:t>Quarto nível</a:t>
            </a:r>
          </a:p>
          <a:p>
            <a:pPr lvl="4"/>
            <a:r>
              <a:rPr lang="pt-BR" altLang="pt-BR"/>
              <a:t>Quinto nível</a:t>
            </a:r>
            <a:endParaRPr lang="en-US" dirty="0"/>
          </a:p>
        </p:txBody>
      </p:sp>
      <p:sp>
        <p:nvSpPr>
          <p:cNvPr id="5" name="Text Placeholder 4"/>
          <p:cNvSpPr>
            <a:spLocks noGrp="1"/>
          </p:cNvSpPr>
          <p:nvPr>
            <p:ph type="body" sz="quarter" idx="3"/>
          </p:nvPr>
        </p:nvSpPr>
        <p:spPr>
          <a:xfrm>
            <a:off x="6400800" y="2183802"/>
            <a:ext cx="5105400" cy="823912"/>
          </a:xfrm>
        </p:spPr>
        <p:txBody>
          <a:bodyPr numCol="1"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ltLang="pt-BR"/>
              <a:t>Clique para editar o texto mestre</a:t>
            </a:r>
          </a:p>
        </p:txBody>
      </p:sp>
      <p:sp>
        <p:nvSpPr>
          <p:cNvPr id="6" name="Content Placeholder 5"/>
          <p:cNvSpPr>
            <a:spLocks noGrp="1"/>
          </p:cNvSpPr>
          <p:nvPr>
            <p:ph sz="quarter" idx="4"/>
          </p:nvPr>
        </p:nvSpPr>
        <p:spPr>
          <a:xfrm>
            <a:off x="6172200" y="3132666"/>
            <a:ext cx="5334000" cy="3086019"/>
          </a:xfrm>
        </p:spPr>
        <p:txBody>
          <a:bodyPr numCol="1"/>
          <a:lstStyle/>
          <a:p>
            <a:pPr lvl="0"/>
            <a:r>
              <a:rPr lang="pt-BR" altLang="pt-BR"/>
              <a:t>Clique para editar o texto mestre</a:t>
            </a:r>
          </a:p>
          <a:p>
            <a:pPr lvl="1"/>
            <a:r>
              <a:rPr lang="pt-BR" altLang="pt-BR"/>
              <a:t>Segundo nível</a:t>
            </a:r>
          </a:p>
          <a:p>
            <a:pPr lvl="2"/>
            <a:r>
              <a:rPr lang="pt-BR" altLang="pt-BR"/>
              <a:t>Terceiro nível</a:t>
            </a:r>
          </a:p>
          <a:p>
            <a:pPr lvl="3"/>
            <a:r>
              <a:rPr lang="pt-BR" altLang="pt-BR"/>
              <a:t>Quarto nível</a:t>
            </a:r>
          </a:p>
          <a:p>
            <a:pPr lvl="4"/>
            <a:r>
              <a:rPr lang="pt-BR" altLang="pt-BR"/>
              <a:t>Quinto nível</a:t>
            </a:r>
            <a:endParaRPr lang="en-US" dirty="0"/>
          </a:p>
        </p:txBody>
      </p:sp>
      <p:sp>
        <p:nvSpPr>
          <p:cNvPr id="7" name="Date Placeholder 6"/>
          <p:cNvSpPr>
            <a:spLocks noGrp="1"/>
          </p:cNvSpPr>
          <p:nvPr>
            <p:ph type="dt" sz="half" idx="10"/>
          </p:nvPr>
        </p:nvSpPr>
        <p:spPr/>
        <p:txBody>
          <a:bodyPr numCol="1"/>
          <a:lstStyle/>
          <a:p>
            <a:fld id="{C3F425EA-B9DC-48A7-991E-9A82573B1B21}" type="datetimeFigureOut">
              <a:rPr lang="en-US" smtClean="0"/>
              <a:t>5/28/2023</a:t>
            </a:fld>
            <a:endParaRPr lang="en-US" dirty="0"/>
          </a:p>
        </p:txBody>
      </p:sp>
      <p:sp>
        <p:nvSpPr>
          <p:cNvPr id="8" name="Footer Placeholder 7"/>
          <p:cNvSpPr>
            <a:spLocks noGrp="1"/>
          </p:cNvSpPr>
          <p:nvPr>
            <p:ph type="ftr" sz="quarter" idx="11"/>
          </p:nvPr>
        </p:nvSpPr>
        <p:spPr/>
        <p:txBody>
          <a:bodyPr numCol="1"/>
          <a:lstStyle/>
          <a:p>
            <a:r>
              <a:rPr lang="en-US"/>
              <a:t>
              </a:t>
            </a:r>
            <a:endParaRPr lang="en-US" dirty="0"/>
          </a:p>
        </p:txBody>
      </p:sp>
      <p:sp>
        <p:nvSpPr>
          <p:cNvPr id="9" name="Slide Number Placeholder 8"/>
          <p:cNvSpPr>
            <a:spLocks noGrp="1"/>
          </p:cNvSpPr>
          <p:nvPr>
            <p:ph type="sldNum" sz="quarter" idx="12"/>
          </p:nvPr>
        </p:nvSpPr>
        <p:spPr/>
        <p:txBody>
          <a:bodyPr numCol="1"/>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1213114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pt-BR" altLang="pt-BR"/>
              <a:t>Clique para editar o título mestre</a:t>
            </a:r>
            <a:endParaRPr lang="en-US" dirty="0"/>
          </a:p>
        </p:txBody>
      </p:sp>
      <p:sp>
        <p:nvSpPr>
          <p:cNvPr id="3" name="Date Placeholder 2"/>
          <p:cNvSpPr>
            <a:spLocks noGrp="1"/>
          </p:cNvSpPr>
          <p:nvPr>
            <p:ph type="dt" sz="half" idx="10"/>
          </p:nvPr>
        </p:nvSpPr>
        <p:spPr/>
        <p:txBody>
          <a:bodyPr numCol="1"/>
          <a:lstStyle/>
          <a:p>
            <a:fld id="{66CB97F8-6CEB-469B-AFCC-889F2A2B1D5A}" type="datetimeFigureOut">
              <a:rPr lang="en-US" smtClean="0"/>
              <a:t>5/28/2023</a:t>
            </a:fld>
            <a:endParaRPr lang="en-US" dirty="0"/>
          </a:p>
        </p:txBody>
      </p:sp>
      <p:sp>
        <p:nvSpPr>
          <p:cNvPr id="4" name="Footer Placeholder 3"/>
          <p:cNvSpPr>
            <a:spLocks noGrp="1"/>
          </p:cNvSpPr>
          <p:nvPr>
            <p:ph type="ftr" sz="quarter" idx="11"/>
          </p:nvPr>
        </p:nvSpPr>
        <p:spPr/>
        <p:txBody>
          <a:bodyPr numCol="1"/>
          <a:lstStyle/>
          <a:p>
            <a:r>
              <a:rPr lang="en-US"/>
              <a:t>
              </a:t>
            </a:r>
            <a:endParaRPr lang="en-US" dirty="0"/>
          </a:p>
        </p:txBody>
      </p:sp>
      <p:sp>
        <p:nvSpPr>
          <p:cNvPr id="5" name="Slide Number Placeholder 4"/>
          <p:cNvSpPr>
            <a:spLocks noGrp="1"/>
          </p:cNvSpPr>
          <p:nvPr>
            <p:ph type="sldNum" sz="quarter" idx="12"/>
          </p:nvPr>
        </p:nvSpPr>
        <p:spPr/>
        <p:txBody>
          <a:bodyPr numCol="1"/>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467141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numCol="1"/>
          <a:lstStyle/>
          <a:p>
            <a:fld id="{8FA9179F-009E-4FA5-B091-7EBB82A185BD}" type="datetimeFigureOut">
              <a:rPr lang="en-US" smtClean="0"/>
              <a:t>5/28/2023</a:t>
            </a:fld>
            <a:endParaRPr lang="en-US" dirty="0"/>
          </a:p>
        </p:txBody>
      </p:sp>
      <p:sp>
        <p:nvSpPr>
          <p:cNvPr id="3" name="Footer Placeholder 2"/>
          <p:cNvSpPr>
            <a:spLocks noGrp="1"/>
          </p:cNvSpPr>
          <p:nvPr>
            <p:ph type="ftr" sz="quarter" idx="11"/>
          </p:nvPr>
        </p:nvSpPr>
        <p:spPr/>
        <p:txBody>
          <a:bodyPr numCol="1"/>
          <a:lstStyle/>
          <a:p>
            <a:r>
              <a:rPr lang="en-US"/>
              <a:t>
              </a:t>
            </a:r>
            <a:endParaRPr lang="en-US" dirty="0"/>
          </a:p>
        </p:txBody>
      </p:sp>
      <p:sp>
        <p:nvSpPr>
          <p:cNvPr id="4" name="Slide Number Placeholder 3"/>
          <p:cNvSpPr>
            <a:spLocks noGrp="1"/>
          </p:cNvSpPr>
          <p:nvPr>
            <p:ph type="sldNum" sz="quarter" idx="12"/>
          </p:nvPr>
        </p:nvSpPr>
        <p:spPr/>
        <p:txBody>
          <a:bodyPr numCol="1"/>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3348626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numCol="1" anchor="b"/>
          <a:lstStyle>
            <a:lvl1pPr algn="l">
              <a:defRPr sz="3200"/>
            </a:lvl1pPr>
          </a:lstStyle>
          <a:p>
            <a:r>
              <a:rPr lang="pt-BR" altLang="pt-BR"/>
              <a:t>Clique para editar o título mestre</a:t>
            </a:r>
            <a:endParaRPr lang="en-US" dirty="0"/>
          </a:p>
        </p:txBody>
      </p:sp>
      <p:sp>
        <p:nvSpPr>
          <p:cNvPr id="3" name="Content Placeholder 2"/>
          <p:cNvSpPr>
            <a:spLocks noGrp="1"/>
          </p:cNvSpPr>
          <p:nvPr>
            <p:ph idx="1"/>
          </p:nvPr>
        </p:nvSpPr>
        <p:spPr>
          <a:xfrm>
            <a:off x="4995582" y="746759"/>
            <a:ext cx="6510618" cy="5471925"/>
          </a:xfrm>
        </p:spPr>
        <p:txBody>
          <a:bodyPr numCol="1" anchor="ctr"/>
          <a:lstStyle/>
          <a:p>
            <a:pPr lvl="0"/>
            <a:r>
              <a:rPr lang="pt-BR" altLang="pt-BR"/>
              <a:t>Clique para editar o texto mestre</a:t>
            </a:r>
          </a:p>
          <a:p>
            <a:pPr lvl="1"/>
            <a:r>
              <a:rPr lang="pt-BR" altLang="pt-BR"/>
              <a:t>Segundo nível</a:t>
            </a:r>
          </a:p>
          <a:p>
            <a:pPr lvl="2"/>
            <a:r>
              <a:rPr lang="pt-BR" altLang="pt-BR"/>
              <a:t>Terceiro nível</a:t>
            </a:r>
          </a:p>
          <a:p>
            <a:pPr lvl="3"/>
            <a:r>
              <a:rPr lang="pt-BR" altLang="pt-BR"/>
              <a:t>Quarto nível</a:t>
            </a:r>
          </a:p>
          <a:p>
            <a:pPr lvl="4"/>
            <a:r>
              <a:rPr lang="pt-BR" altLang="pt-BR"/>
              <a:t>Quinto nível</a:t>
            </a:r>
            <a:endParaRPr lang="en-US" dirty="0"/>
          </a:p>
        </p:txBody>
      </p:sp>
      <p:sp>
        <p:nvSpPr>
          <p:cNvPr id="4" name="Text Placeholder 3"/>
          <p:cNvSpPr>
            <a:spLocks noGrp="1"/>
          </p:cNvSpPr>
          <p:nvPr>
            <p:ph type="body" sz="half" idx="2"/>
          </p:nvPr>
        </p:nvSpPr>
        <p:spPr>
          <a:xfrm>
            <a:off x="685800" y="3124199"/>
            <a:ext cx="4114800" cy="3094485"/>
          </a:xfrm>
        </p:spPr>
        <p:txBody>
          <a:bodyPr numCol="1"/>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ltLang="pt-BR"/>
              <a:t>Clique para editar o texto mestre</a:t>
            </a:r>
          </a:p>
        </p:txBody>
      </p:sp>
      <p:sp>
        <p:nvSpPr>
          <p:cNvPr id="5" name="Date Placeholder 4"/>
          <p:cNvSpPr>
            <a:spLocks noGrp="1"/>
          </p:cNvSpPr>
          <p:nvPr>
            <p:ph type="dt" sz="half" idx="10"/>
          </p:nvPr>
        </p:nvSpPr>
        <p:spPr/>
        <p:txBody>
          <a:bodyPr numCol="1"/>
          <a:lstStyle/>
          <a:p>
            <a:fld id="{8E665CEB-0076-4E37-B880-BCEA9784DE0A}" type="datetimeFigureOut">
              <a:rPr lang="en-US" smtClean="0"/>
              <a:t>5/28/2023</a:t>
            </a:fld>
            <a:endParaRPr lang="en-US" dirty="0"/>
          </a:p>
        </p:txBody>
      </p:sp>
      <p:sp>
        <p:nvSpPr>
          <p:cNvPr id="6" name="Footer Placeholder 5"/>
          <p:cNvSpPr>
            <a:spLocks noGrp="1"/>
          </p:cNvSpPr>
          <p:nvPr>
            <p:ph type="ftr" sz="quarter" idx="11"/>
          </p:nvPr>
        </p:nvSpPr>
        <p:spPr/>
        <p:txBody>
          <a:bodyPr numCol="1"/>
          <a:lstStyle/>
          <a:p>
            <a:r>
              <a:rPr lang="en-US"/>
              <a:t>
              </a:t>
            </a:r>
            <a:endParaRPr lang="en-US" dirty="0"/>
          </a:p>
        </p:txBody>
      </p:sp>
      <p:sp>
        <p:nvSpPr>
          <p:cNvPr id="7" name="Slide Number Placeholder 6"/>
          <p:cNvSpPr>
            <a:spLocks noGrp="1"/>
          </p:cNvSpPr>
          <p:nvPr>
            <p:ph type="sldNum" sz="quarter" idx="12"/>
          </p:nvPr>
        </p:nvSpPr>
        <p:spPr/>
        <p:txBody>
          <a:bodyPr numCol="1"/>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9184884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numCol="1" anchor="b"/>
          <a:lstStyle>
            <a:lvl1pPr algn="l">
              <a:defRPr sz="3200"/>
            </a:lvl1pPr>
          </a:lstStyle>
          <a:p>
            <a:r>
              <a:rPr lang="pt-BR" altLang="pt-BR"/>
              <a:t>Clique para editar o título mestre</a:t>
            </a:r>
            <a:endParaRPr lang="en-US" dirty="0"/>
          </a:p>
        </p:txBody>
      </p:sp>
      <p:sp>
        <p:nvSpPr>
          <p:cNvPr id="3" name="Picture Placeholder 2"/>
          <p:cNvSpPr>
            <a:spLocks noGrp="1" noChangeAspect="1"/>
          </p:cNvSpPr>
          <p:nvPr>
            <p:ph type="pic" idx="1"/>
          </p:nvPr>
        </p:nvSpPr>
        <p:spPr>
          <a:xfrm>
            <a:off x="7861238" y="751241"/>
            <a:ext cx="3644962" cy="5467443"/>
          </a:xfrm>
        </p:spPr>
        <p:txBody>
          <a:bodyPr numCol="1"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altLang="pt-BR"/>
              <a:t>Clique no ícone para adicionar uma imagem</a:t>
            </a:r>
            <a:endParaRPr lang="en-US" dirty="0"/>
          </a:p>
        </p:txBody>
      </p:sp>
      <p:sp>
        <p:nvSpPr>
          <p:cNvPr id="4" name="Text Placeholder 3"/>
          <p:cNvSpPr>
            <a:spLocks noGrp="1"/>
          </p:cNvSpPr>
          <p:nvPr>
            <p:ph type="body" sz="half" idx="2"/>
          </p:nvPr>
        </p:nvSpPr>
        <p:spPr>
          <a:xfrm>
            <a:off x="685800" y="3124199"/>
            <a:ext cx="6873240" cy="3094485"/>
          </a:xfrm>
        </p:spPr>
        <p:txBody>
          <a:bodyPr numCol="1"/>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ltLang="pt-BR"/>
              <a:t>Clique para editar o texto mestre</a:t>
            </a:r>
          </a:p>
        </p:txBody>
      </p:sp>
      <p:sp>
        <p:nvSpPr>
          <p:cNvPr id="5" name="Date Placeholder 4"/>
          <p:cNvSpPr>
            <a:spLocks noGrp="1"/>
          </p:cNvSpPr>
          <p:nvPr>
            <p:ph type="dt" sz="half" idx="10"/>
          </p:nvPr>
        </p:nvSpPr>
        <p:spPr/>
        <p:txBody>
          <a:bodyPr numCol="1"/>
          <a:lstStyle/>
          <a:p>
            <a:fld id="{A6149E5E-3896-4118-99A7-7B85668F1C5E}" type="datetimeFigureOut">
              <a:rPr lang="en-US" smtClean="0"/>
              <a:t>5/28/2023</a:t>
            </a:fld>
            <a:endParaRPr lang="en-US" dirty="0"/>
          </a:p>
        </p:txBody>
      </p:sp>
      <p:sp>
        <p:nvSpPr>
          <p:cNvPr id="6" name="Footer Placeholder 5"/>
          <p:cNvSpPr>
            <a:spLocks noGrp="1"/>
          </p:cNvSpPr>
          <p:nvPr>
            <p:ph type="ftr" sz="quarter" idx="11"/>
          </p:nvPr>
        </p:nvSpPr>
        <p:spPr/>
        <p:txBody>
          <a:bodyPr numCol="1"/>
          <a:lstStyle/>
          <a:p>
            <a:r>
              <a:rPr lang="en-US"/>
              <a:t>
              </a:t>
            </a:r>
            <a:endParaRPr lang="en-US" dirty="0"/>
          </a:p>
        </p:txBody>
      </p:sp>
      <p:sp>
        <p:nvSpPr>
          <p:cNvPr id="7" name="Slide Number Placeholder 6"/>
          <p:cNvSpPr>
            <a:spLocks noGrp="1"/>
          </p:cNvSpPr>
          <p:nvPr>
            <p:ph type="sldNum" sz="quarter" idx="12"/>
          </p:nvPr>
        </p:nvSpPr>
        <p:spPr/>
        <p:txBody>
          <a:bodyPr numCol="1"/>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6577519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3-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numCol="1" rtlCol="0" anchor="ctr">
            <a:normAutofit/>
          </a:bodyPr>
          <a:lstStyle/>
          <a:p>
            <a:r>
              <a:rPr lang="pt-BR" altLang="pt-BR"/>
              <a:t>Clique para editar o título mestre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numCol="1" rtlCol="0">
            <a:normAutofit/>
          </a:bodyPr>
          <a:lstStyle/>
          <a:p>
            <a:pPr lvl="0"/>
            <a:r>
              <a:rPr lang="pt-BR" altLang="pt-BR"/>
              <a:t>Clique para editar o texto mestre</a:t>
            </a:r>
          </a:p>
          <a:p>
            <a:pPr lvl="1"/>
            <a:r>
              <a:rPr lang="pt-BR" altLang="pt-BR"/>
              <a:t>Segundo nível</a:t>
            </a:r>
          </a:p>
          <a:p>
            <a:pPr lvl="2"/>
            <a:r>
              <a:rPr lang="pt-BR" altLang="pt-BR"/>
              <a:t>Terceiro nível</a:t>
            </a:r>
          </a:p>
          <a:p>
            <a:pPr lvl="3"/>
            <a:r>
              <a:rPr lang="pt-BR" altLang="pt-BR"/>
              <a:t>Quarto nível</a:t>
            </a:r>
          </a:p>
          <a:p>
            <a:pPr lvl="4"/>
            <a:r>
              <a:rPr lang="pt-BR" altLang="pt-BR"/>
              <a:t>Quinto nível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numCol="1" rtlCol="0" anchor="ctr"/>
          <a:lstStyle>
            <a:lvl1pPr algn="r">
              <a:defRPr sz="1050">
                <a:solidFill>
                  <a:schemeClr val="tx1">
                    <a:tint val="75000"/>
                  </a:schemeClr>
                </a:solidFill>
              </a:defRPr>
            </a:lvl1pPr>
          </a:lstStyle>
          <a:p>
            <a:fld id="{7E0D914D-B099-4142-A885-11F276715148}" type="datetimeFigureOut">
              <a:rPr lang="en-US" smtClean="0"/>
              <a:t>5/28/2023</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numCol="1" rtlCol="0" anchor="ctr"/>
          <a:lstStyle>
            <a:lvl1pPr algn="l">
              <a:defRPr sz="1050">
                <a:solidFill>
                  <a:schemeClr val="tx1">
                    <a:tint val="75000"/>
                  </a:schemeClr>
                </a:solidFill>
              </a:defRPr>
            </a:lvl1pPr>
          </a:lstStyle>
          <a:p>
            <a:r>
              <a:rPr lang="en-US"/>
              <a:t>
              </a:t>
            </a:r>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numCol="1" rtlCol="0" anchor="ctr"/>
          <a:lstStyle>
            <a:lvl1pPr algn="r">
              <a:defRPr sz="1050">
                <a:solidFill>
                  <a:schemeClr val="tx1">
                    <a:tint val="75000"/>
                  </a:schemeClr>
                </a:solidFill>
              </a:defRPr>
            </a:lvl1p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026571674"/>
      </p:ext>
    </p:extLst>
  </p:cSld>
  <p:clrMap bg1="lt1" tx1="dk1" bg2="lt2" tx2="dk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Lst>
  <p:hf sldNum="0" hdr="0" ftr="0" dt="0"/>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ço Reservado para Conteú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60362" y="0"/>
            <a:ext cx="5639694" cy="3503765"/>
          </a:xfrm>
        </p:spPr>
      </p:pic>
      <p:pic>
        <p:nvPicPr>
          <p:cNvPr id="5" name="Image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2118" y="3503765"/>
            <a:ext cx="6348400" cy="3032071"/>
          </a:xfrm>
          <a:prstGeom prst="rect">
            <a:avLst/>
          </a:prstGeom>
        </p:spPr>
      </p:pic>
    </p:spTree>
    <p:extLst>
      <p:ext uri="{BB962C8B-B14F-4D97-AF65-F5344CB8AC3E}">
        <p14:creationId xmlns:p14="http://schemas.microsoft.com/office/powerpoint/2010/main" val="39206745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895600" y="506795"/>
            <a:ext cx="8610600" cy="1051548"/>
          </a:xfrm>
        </p:spPr>
        <p:txBody>
          <a:bodyPr numCol="1">
            <a:normAutofit fontScale="90000"/>
          </a:bodyPr>
          <a:lstStyle/>
          <a:p>
            <a:pPr algn="ctr"/>
            <a:r>
              <a:rPr lang="pt-BR" altLang="pt-BR" dirty="0"/>
              <a:t>O Trovadorismo: poesia e cortesia</a:t>
            </a:r>
          </a:p>
        </p:txBody>
      </p:sp>
      <p:sp>
        <p:nvSpPr>
          <p:cNvPr id="3" name="Espaço Reservado para Conteúdo 2"/>
          <p:cNvSpPr>
            <a:spLocks noGrp="1"/>
          </p:cNvSpPr>
          <p:nvPr>
            <p:ph idx="1"/>
          </p:nvPr>
        </p:nvSpPr>
        <p:spPr>
          <a:xfrm>
            <a:off x="425003" y="1558343"/>
            <a:ext cx="11320529" cy="4995192"/>
          </a:xfrm>
        </p:spPr>
        <p:txBody>
          <a:bodyPr numCol="1"/>
          <a:lstStyle/>
          <a:p>
            <a:pPr algn="just"/>
            <a:r>
              <a:rPr lang="pt-BR" altLang="pt-BR" dirty="0"/>
              <a:t>No século XII, o período das grandes invasões de na Europa havia passado isso permitiu o ressurgimento das cidades, o progresso econômico e o intercâmbio cultural. Os cavaleiros viram-se de uma hora para outra sem função social. Era preciso criar para eles um novo papel.</a:t>
            </a:r>
          </a:p>
          <a:p>
            <a:pPr algn="just"/>
            <a:r>
              <a:rPr lang="pt-BR" altLang="pt-BR" dirty="0"/>
              <a:t>A solução desse quadro veio com a idealização de um código de comportamento amoroso, que ficou conhecido como amor Cortês. Quem o idealizou foi Guilherme IX, nobre senhor de um dos mais poderosos feudos da Europa . Esse código transferiu a relação de vassalagem entre cavaleiros e senhores feudais para o louvor às damas da sociedade.</a:t>
            </a:r>
          </a:p>
        </p:txBody>
      </p:sp>
    </p:spTree>
    <p:extLst>
      <p:ext uri="{BB962C8B-B14F-4D97-AF65-F5344CB8AC3E}">
        <p14:creationId xmlns:p14="http://schemas.microsoft.com/office/powerpoint/2010/main" val="40516020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895600" y="609826"/>
            <a:ext cx="8610600" cy="858365"/>
          </a:xfrm>
        </p:spPr>
        <p:txBody>
          <a:bodyPr numCol="1">
            <a:normAutofit fontScale="90000"/>
          </a:bodyPr>
          <a:lstStyle/>
          <a:p>
            <a:pPr algn="ctr"/>
            <a:r>
              <a:rPr lang="pt-BR" altLang="pt-BR" dirty="0"/>
              <a:t>O projeto literário do trovadorismo</a:t>
            </a:r>
          </a:p>
        </p:txBody>
      </p:sp>
      <p:sp>
        <p:nvSpPr>
          <p:cNvPr id="3" name="Espaço Reservado para Conteúdo 2"/>
          <p:cNvSpPr>
            <a:spLocks noGrp="1"/>
          </p:cNvSpPr>
          <p:nvPr>
            <p:ph idx="1"/>
          </p:nvPr>
        </p:nvSpPr>
        <p:spPr>
          <a:xfrm>
            <a:off x="685800" y="1558344"/>
            <a:ext cx="10820400" cy="4660341"/>
          </a:xfrm>
        </p:spPr>
        <p:txBody>
          <a:bodyPr numCol="1">
            <a:noAutofit/>
          </a:bodyPr>
          <a:lstStyle/>
          <a:p>
            <a:pPr algn="just"/>
            <a:r>
              <a:rPr lang="pt-BR" altLang="pt-BR" sz="2000" dirty="0"/>
              <a:t>Quando consideramos o contexto de produção e de circulação das cantigas dos trovadores, o perfil do público a que se destinava e a linguagem utilizada nos textos literários, podemos identificar um dos mais importantes elementos definidores de seu projeto: </a:t>
            </a:r>
            <a:r>
              <a:rPr lang="pt-BR" altLang="pt-BR" sz="2000" b="1" dirty="0"/>
              <a:t>a legitimação, por meio da literatura, de uma nova ordem que redefine as funções sociais dos cavaleiros na corte do senhor feudal.</a:t>
            </a:r>
          </a:p>
          <a:p>
            <a:pPr marL="0" indent="0" algn="ctr">
              <a:buNone/>
            </a:pPr>
            <a:r>
              <a:rPr lang="pt-BR" altLang="pt-BR" sz="2000" b="1" dirty="0"/>
              <a:t>Os agentes do discurso</a:t>
            </a:r>
          </a:p>
          <a:p>
            <a:pPr algn="just"/>
            <a:r>
              <a:rPr lang="pt-BR" altLang="pt-BR" sz="2000" dirty="0"/>
              <a:t>O local eram as cortes dos senhores feudais em que se exibiam os jograis: recitadores, cantores e músicos ambulantes que eram contratados pelo senhor para divertir a corte.</a:t>
            </a:r>
          </a:p>
          <a:p>
            <a:pPr algn="just"/>
            <a:r>
              <a:rPr lang="pt-BR" altLang="pt-BR" sz="2000" dirty="0"/>
              <a:t>Os nobres que se denominavam trovadores, por que praticavam a arte de trovar, eram os compositores dessa cantigas.</a:t>
            </a:r>
          </a:p>
        </p:txBody>
      </p:sp>
    </p:spTree>
    <p:extLst>
      <p:ext uri="{BB962C8B-B14F-4D97-AF65-F5344CB8AC3E}">
        <p14:creationId xmlns:p14="http://schemas.microsoft.com/office/powerpoint/2010/main" val="34160606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numCol="1"/>
          <a:lstStyle/>
          <a:p>
            <a:r>
              <a:rPr lang="pt-BR" altLang="pt-BR" dirty="0"/>
              <a:t>Os agentes do discurso</a:t>
            </a:r>
          </a:p>
        </p:txBody>
      </p:sp>
      <p:sp>
        <p:nvSpPr>
          <p:cNvPr id="3" name="Espaço Reservado para Conteúdo 2"/>
          <p:cNvSpPr>
            <a:spLocks noGrp="1"/>
          </p:cNvSpPr>
          <p:nvPr>
            <p:ph idx="1"/>
          </p:nvPr>
        </p:nvSpPr>
        <p:spPr/>
        <p:txBody>
          <a:bodyPr numCol="1"/>
          <a:lstStyle/>
          <a:p>
            <a:pPr algn="just"/>
            <a:r>
              <a:rPr lang="pt-BR" altLang="pt-BR" sz="2400" dirty="0"/>
              <a:t>Enquanto nos mosteiros e abadias circulavam textos escritos em latim, a produção cultural literária era ,na realidade, oral produzida em linguagem local, voltada para o deleite dos homens e das mulheres da nobreza e para legitimar o novo papel social assumido pelos cavaleiros.</a:t>
            </a:r>
          </a:p>
          <a:p>
            <a:pPr algn="just"/>
            <a:r>
              <a:rPr lang="pt-BR" altLang="pt-BR" sz="2400" dirty="0"/>
              <a:t>As regras de conduta social expressas no código de cavalaria passaram a definir o fazer literário medieval. Foi assim que os princípios básicos desse código -a subordinação a Deus e às damas - tornaram-se o centro dos textos literários do período.</a:t>
            </a:r>
          </a:p>
          <a:p>
            <a:endParaRPr lang="pt-BR" altLang="pt-BR" dirty="0"/>
          </a:p>
        </p:txBody>
      </p:sp>
    </p:spTree>
    <p:extLst>
      <p:ext uri="{BB962C8B-B14F-4D97-AF65-F5344CB8AC3E}">
        <p14:creationId xmlns:p14="http://schemas.microsoft.com/office/powerpoint/2010/main" val="9816868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ço Reservado para Conteú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86306" y="340177"/>
            <a:ext cx="3994809" cy="6291330"/>
          </a:xfrm>
        </p:spPr>
      </p:pic>
    </p:spTree>
    <p:extLst>
      <p:ext uri="{BB962C8B-B14F-4D97-AF65-F5344CB8AC3E}">
        <p14:creationId xmlns:p14="http://schemas.microsoft.com/office/powerpoint/2010/main" val="32224800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895600" y="596948"/>
            <a:ext cx="8610600" cy="1293028"/>
          </a:xfrm>
        </p:spPr>
        <p:txBody>
          <a:bodyPr numCol="1"/>
          <a:lstStyle/>
          <a:p>
            <a:r>
              <a:rPr lang="pt-BR" altLang="pt-BR" dirty="0"/>
              <a:t>Trovadorismo e o público</a:t>
            </a:r>
          </a:p>
        </p:txBody>
      </p:sp>
      <p:sp>
        <p:nvSpPr>
          <p:cNvPr id="3" name="Espaço Reservado para Conteúdo 2"/>
          <p:cNvSpPr>
            <a:spLocks noGrp="1"/>
          </p:cNvSpPr>
          <p:nvPr>
            <p:ph idx="1"/>
          </p:nvPr>
        </p:nvSpPr>
        <p:spPr>
          <a:xfrm>
            <a:off x="685800" y="1889976"/>
            <a:ext cx="10820400" cy="4328709"/>
          </a:xfrm>
        </p:spPr>
        <p:txBody>
          <a:bodyPr numCol="1"/>
          <a:lstStyle/>
          <a:p>
            <a:pPr algn="just"/>
            <a:r>
              <a:rPr lang="pt-BR" altLang="pt-BR" dirty="0"/>
              <a:t>A lírica trovadoresca é uma poesia de sociedade. O seu forte convencionalismo pode ser mais bem entendido se nos lembrarmos da interação constante entre um trovador e seu público.</a:t>
            </a:r>
          </a:p>
          <a:p>
            <a:pPr algn="just"/>
            <a:r>
              <a:rPr lang="pt-BR" altLang="pt-BR" dirty="0"/>
              <a:t>Como testemunhas do comportamento do trovador e da dama a quem ele dirigia seus galanteios, os membros da corte julgavam comportamento social de ambos. </a:t>
            </a:r>
          </a:p>
          <a:p>
            <a:pPr algn="just"/>
            <a:r>
              <a:rPr lang="pt-BR" altLang="pt-BR" dirty="0"/>
              <a:t>Era papel da dama reconhecer e recompensar o trovador que cumprisse todas as regras do amor Cortês. Se não fizesse isso, o trovador tinha o direito de denunciar lá publicamente por meio de cantigas satíricas. Outros trovadores também podiam censurar, em suas cantigas o comportamento inadequado de trovadores que não seguissem as regras do amor Cortês</a:t>
            </a:r>
          </a:p>
        </p:txBody>
      </p:sp>
    </p:spTree>
    <p:extLst>
      <p:ext uri="{BB962C8B-B14F-4D97-AF65-F5344CB8AC3E}">
        <p14:creationId xmlns:p14="http://schemas.microsoft.com/office/powerpoint/2010/main" val="14635803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numCol="1"/>
          <a:lstStyle/>
          <a:p>
            <a:pPr algn="ctr"/>
            <a:r>
              <a:rPr lang="pt-BR" altLang="pt-BR" dirty="0"/>
              <a:t>As regras da conduta amorosa</a:t>
            </a:r>
          </a:p>
        </p:txBody>
      </p:sp>
      <p:sp>
        <p:nvSpPr>
          <p:cNvPr id="3" name="Espaço Reservado para Conteúdo 2"/>
          <p:cNvSpPr>
            <a:spLocks noGrp="1"/>
          </p:cNvSpPr>
          <p:nvPr>
            <p:ph idx="1"/>
          </p:nvPr>
        </p:nvSpPr>
        <p:spPr/>
        <p:txBody>
          <a:bodyPr numCol="1"/>
          <a:lstStyle/>
          <a:p>
            <a:pPr algn="just"/>
            <a:r>
              <a:rPr lang="pt-BR" altLang="pt-BR" dirty="0"/>
              <a:t>Segundo o código do amor cortês, um trovador deveria expressar seus elogios e súplicas a uma mulher da nobreza, casada que tivesse uma posição social reconhecida. Essa posição social era necessária para que fosse criada, nos textos literários, uma estrutura lírica equivalente a da relação de vassalagem. </a:t>
            </a:r>
          </a:p>
          <a:p>
            <a:pPr algn="just"/>
            <a:r>
              <a:rPr lang="pt-BR" altLang="pt-BR" dirty="0"/>
              <a:t>Por esse motivo, os termos que definiam as relações feudais foram transpostos para as cantigas, caracterizando a linguagem </a:t>
            </a:r>
            <a:r>
              <a:rPr lang="pt-BR" altLang="pt-BR" u="sng" dirty="0"/>
              <a:t>do trovadorismo</a:t>
            </a:r>
            <a:r>
              <a:rPr lang="pt-BR" altLang="pt-BR" dirty="0"/>
              <a:t>: </a:t>
            </a:r>
            <a:r>
              <a:rPr lang="pt-BR" altLang="pt-BR" dirty="0">
                <a:solidFill>
                  <a:srgbClr val="FF0000"/>
                </a:solidFill>
              </a:rPr>
              <a:t>a mulher era a senhora, o homem era o seu servidor; prezava-se a generosidade, lealdade e, acima de tudo, a cortesia.</a:t>
            </a:r>
          </a:p>
        </p:txBody>
      </p:sp>
    </p:spTree>
    <p:extLst>
      <p:ext uri="{BB962C8B-B14F-4D97-AF65-F5344CB8AC3E}">
        <p14:creationId xmlns:p14="http://schemas.microsoft.com/office/powerpoint/2010/main" val="42210614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553793" y="1313645"/>
            <a:ext cx="11075830" cy="4739425"/>
          </a:xfrm>
        </p:spPr>
        <p:txBody>
          <a:bodyPr numCol="1"/>
          <a:lstStyle/>
          <a:p>
            <a:r>
              <a:rPr lang="pt-BR" altLang="pt-BR" dirty="0"/>
              <a:t>As cantigas do trovadorismo se dividem em:</a:t>
            </a:r>
          </a:p>
          <a:p>
            <a:pPr marL="457200" indent="-457200">
              <a:buAutoNum type="arabicPeriod"/>
            </a:pPr>
            <a:r>
              <a:rPr lang="pt-BR" altLang="pt-BR" dirty="0"/>
              <a:t>Líricas: Amor e amigo</a:t>
            </a:r>
          </a:p>
          <a:p>
            <a:pPr marL="457200" indent="-457200">
              <a:buAutoNum type="arabicPeriod"/>
            </a:pPr>
            <a:r>
              <a:rPr lang="pt-BR" altLang="pt-BR" dirty="0"/>
              <a:t>Satíricas: escárnio e maldizer</a:t>
            </a:r>
          </a:p>
          <a:p>
            <a:pPr marL="0" indent="0">
              <a:buNone/>
            </a:pPr>
            <a:endParaRPr lang="pt-BR" altLang="pt-BR" dirty="0"/>
          </a:p>
          <a:p>
            <a:pPr marL="0" indent="0" algn="ctr">
              <a:buNone/>
            </a:pPr>
            <a:r>
              <a:rPr lang="pt-BR" altLang="pt-BR" b="1" dirty="0"/>
              <a:t>A LINGUAGEM NA VASSALAGEM AMOROSA</a:t>
            </a:r>
          </a:p>
          <a:p>
            <a:pPr algn="just"/>
            <a:r>
              <a:rPr lang="pt-BR" altLang="pt-BR" dirty="0"/>
              <a:t>Tinha estrutura fixa com rimas e métrica regular, para facilitar a memorização.</a:t>
            </a:r>
          </a:p>
          <a:p>
            <a:pPr algn="just"/>
            <a:r>
              <a:rPr lang="pt-BR" altLang="pt-BR" dirty="0"/>
              <a:t>Termos que obedeciam à regra de vassalagem, como nomear a mulher como “mia senhor”, “senhor”, “senhor </a:t>
            </a:r>
            <a:r>
              <a:rPr lang="pt-BR" altLang="pt-BR" dirty="0" err="1"/>
              <a:t>fremosa</a:t>
            </a:r>
            <a:r>
              <a:rPr lang="pt-BR" altLang="pt-BR" dirty="0"/>
              <a:t>”, em função da posição que ela ocupava socialmente;</a:t>
            </a:r>
          </a:p>
          <a:p>
            <a:pPr algn="just"/>
            <a:r>
              <a:rPr lang="pt-BR" altLang="pt-BR" dirty="0"/>
              <a:t>Valores da sociedade cortês: mesura (mérito, valor) de sua dama, pede que ela reconheça a cortesia (ou </a:t>
            </a:r>
            <a:r>
              <a:rPr lang="pt-BR" altLang="pt-BR" dirty="0" err="1"/>
              <a:t>prez</a:t>
            </a:r>
            <a:r>
              <a:rPr lang="pt-BR" altLang="pt-BR" dirty="0"/>
              <a:t>) e garanta um </a:t>
            </a:r>
            <a:r>
              <a:rPr lang="pt-BR" altLang="pt-BR" dirty="0" err="1"/>
              <a:t>galardam</a:t>
            </a:r>
            <a:r>
              <a:rPr lang="pt-BR" altLang="pt-BR" dirty="0"/>
              <a:t> (prêmio), ao trovador, a que tem direito por seguir as regras da vassalagem amorosa</a:t>
            </a:r>
          </a:p>
          <a:p>
            <a:pPr algn="just"/>
            <a:endParaRPr lang="pt-BR" altLang="pt-BR" dirty="0"/>
          </a:p>
          <a:p>
            <a:pPr marL="0" indent="0" algn="ctr">
              <a:buNone/>
            </a:pPr>
            <a:endParaRPr lang="pt-BR" altLang="pt-BR" b="1" dirty="0"/>
          </a:p>
        </p:txBody>
      </p:sp>
    </p:spTree>
    <p:extLst>
      <p:ext uri="{BB962C8B-B14F-4D97-AF65-F5344CB8AC3E}">
        <p14:creationId xmlns:p14="http://schemas.microsoft.com/office/powerpoint/2010/main" val="23465234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numCol="1"/>
          <a:lstStyle/>
          <a:p>
            <a:r>
              <a:rPr lang="pt-BR" altLang="pt-BR" dirty="0"/>
              <a:t>Portugal</a:t>
            </a:r>
          </a:p>
        </p:txBody>
      </p:sp>
      <p:sp>
        <p:nvSpPr>
          <p:cNvPr id="3" name="Espaço Reservado para Conteúdo 2"/>
          <p:cNvSpPr>
            <a:spLocks noGrp="1"/>
          </p:cNvSpPr>
          <p:nvPr>
            <p:ph idx="1"/>
          </p:nvPr>
        </p:nvSpPr>
        <p:spPr/>
        <p:txBody>
          <a:bodyPr numCol="1"/>
          <a:lstStyle/>
          <a:p>
            <a:pPr algn="just"/>
            <a:r>
              <a:rPr lang="pt-BR" altLang="pt-BR" dirty="0"/>
              <a:t>Em 1140, Portugal se separa do reino de Leão e Castela para se tornar um estado independente, mas mantém os seus laços econômicos sociais e culturais com o resto da península Ibérica, dentre eles, o mais forte é a língua</a:t>
            </a:r>
            <a:r>
              <a:rPr lang="pt-BR" altLang="pt-BR" dirty="0">
                <a:solidFill>
                  <a:srgbClr val="FF0000"/>
                </a:solidFill>
              </a:rPr>
              <a:t>: o galego-português.</a:t>
            </a:r>
          </a:p>
          <a:p>
            <a:pPr algn="just"/>
            <a:r>
              <a:rPr lang="pt-BR" altLang="pt-BR" dirty="0"/>
              <a:t>Acredita-se que o primeiro texto literário galego-português seja cantiga da ribeirinha (também conhecida como cantiga da </a:t>
            </a:r>
            <a:r>
              <a:rPr lang="pt-BR" altLang="pt-BR" dirty="0" err="1"/>
              <a:t>guarvaia</a:t>
            </a:r>
            <a:r>
              <a:rPr lang="pt-BR" altLang="pt-BR" dirty="0"/>
              <a:t>) que se supõe ter sido composta em 1198.</a:t>
            </a:r>
          </a:p>
        </p:txBody>
      </p:sp>
    </p:spTree>
    <p:extLst>
      <p:ext uri="{BB962C8B-B14F-4D97-AF65-F5344CB8AC3E}">
        <p14:creationId xmlns:p14="http://schemas.microsoft.com/office/powerpoint/2010/main" val="12490777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882721" y="300733"/>
            <a:ext cx="8610600" cy="1293028"/>
          </a:xfrm>
        </p:spPr>
        <p:txBody>
          <a:bodyPr numCol="1"/>
          <a:lstStyle/>
          <a:p>
            <a:r>
              <a:rPr lang="pt-BR" altLang="pt-BR" dirty="0"/>
              <a:t>Cantiga da Ribeirinha</a:t>
            </a:r>
          </a:p>
        </p:txBody>
      </p:sp>
      <p:pic>
        <p:nvPicPr>
          <p:cNvPr id="4" name="Espaço Reservado para Conteú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6063" y="1893195"/>
            <a:ext cx="8755188" cy="4479590"/>
          </a:xfrm>
        </p:spPr>
      </p:pic>
      <p:sp>
        <p:nvSpPr>
          <p:cNvPr id="5" name="CaixaDeTexto 4"/>
          <p:cNvSpPr txBox="1"/>
          <p:nvPr/>
        </p:nvSpPr>
        <p:spPr>
          <a:xfrm>
            <a:off x="8961251" y="2678806"/>
            <a:ext cx="3093374" cy="2031325"/>
          </a:xfrm>
          <a:prstGeom prst="rect">
            <a:avLst/>
          </a:prstGeom>
          <a:noFill/>
        </p:spPr>
        <p:txBody>
          <a:bodyPr wrap="square" numCol="1" rtlCol="0">
            <a:spAutoFit/>
          </a:bodyPr>
          <a:lstStyle/>
          <a:p>
            <a:pPr indent="457200" algn="just"/>
            <a:r>
              <a:rPr lang="pt-BR" altLang="pt-BR" u="sng" dirty="0"/>
              <a:t>Trata do tema coita de amor, em que o eu lírico masculino (que se confunde com o jogral) diz estar apaixonado e não ter o amor correspondido.</a:t>
            </a:r>
          </a:p>
        </p:txBody>
      </p:sp>
    </p:spTree>
    <p:extLst>
      <p:ext uri="{BB962C8B-B14F-4D97-AF65-F5344CB8AC3E}">
        <p14:creationId xmlns:p14="http://schemas.microsoft.com/office/powerpoint/2010/main" val="34162812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numCol="1"/>
          <a:lstStyle/>
          <a:p>
            <a:r>
              <a:rPr lang="pt-BR" altLang="pt-BR" dirty="0"/>
              <a:t>Os cancioneiros medievais</a:t>
            </a:r>
          </a:p>
        </p:txBody>
      </p:sp>
      <p:sp>
        <p:nvSpPr>
          <p:cNvPr id="3" name="Espaço Reservado para Conteúdo 2"/>
          <p:cNvSpPr>
            <a:spLocks noGrp="1"/>
          </p:cNvSpPr>
          <p:nvPr>
            <p:ph idx="1"/>
          </p:nvPr>
        </p:nvSpPr>
        <p:spPr/>
        <p:txBody>
          <a:bodyPr numCol="1"/>
          <a:lstStyle/>
          <a:p>
            <a:pPr algn="just"/>
            <a:r>
              <a:rPr lang="pt-BR" altLang="pt-BR" dirty="0"/>
              <a:t>As cantigas foram preservadas graças as coletâneas de manuscritas, conhecidas como cancioneiros: </a:t>
            </a:r>
          </a:p>
          <a:p>
            <a:pPr marL="457200" indent="-457200" algn="just">
              <a:buAutoNum type="arabicPeriod"/>
            </a:pPr>
            <a:r>
              <a:rPr lang="pt-BR" altLang="pt-BR" dirty="0"/>
              <a:t>Cancioneiros da ajuda: contém apenas cantigas de amor dos poetas antigos.</a:t>
            </a:r>
          </a:p>
          <a:p>
            <a:pPr marL="457200" indent="-457200" algn="just">
              <a:buAutoNum type="arabicPeriod"/>
            </a:pPr>
            <a:r>
              <a:rPr lang="pt-BR" altLang="pt-BR" dirty="0"/>
              <a:t>Cancioneiro da vaticana: possui cantiga de amor, de amigo e de escárnio e maldizer galego-portuguesas.</a:t>
            </a:r>
          </a:p>
          <a:p>
            <a:pPr marL="457200" indent="-457200" algn="just">
              <a:buAutoNum type="arabicPeriod"/>
            </a:pPr>
            <a:r>
              <a:rPr lang="pt-BR" altLang="pt-BR" dirty="0"/>
              <a:t>Cancioneiro da biblioteca nacional: contém um pequeno tratado de poética trovadoresca, "arte de trovar".</a:t>
            </a:r>
          </a:p>
        </p:txBody>
      </p:sp>
    </p:spTree>
    <p:extLst>
      <p:ext uri="{BB962C8B-B14F-4D97-AF65-F5344CB8AC3E}">
        <p14:creationId xmlns:p14="http://schemas.microsoft.com/office/powerpoint/2010/main" val="12961479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p:txBody>
          <a:bodyPr numCol="1"/>
          <a:lstStyle/>
          <a:p>
            <a:pPr algn="ctr"/>
            <a:r>
              <a:rPr lang="pt-BR" altLang="pt-BR" dirty="0"/>
              <a:t>Estilo de época</a:t>
            </a:r>
          </a:p>
        </p:txBody>
      </p:sp>
      <p:sp>
        <p:nvSpPr>
          <p:cNvPr id="5" name="Subtítulo 4"/>
          <p:cNvSpPr>
            <a:spLocks noGrp="1"/>
          </p:cNvSpPr>
          <p:nvPr>
            <p:ph type="subTitle" idx="1"/>
          </p:nvPr>
        </p:nvSpPr>
        <p:spPr/>
        <p:txBody>
          <a:bodyPr numCol="1"/>
          <a:lstStyle/>
          <a:p>
            <a:endParaRPr lang="pt-BR" altLang="pt-BR"/>
          </a:p>
        </p:txBody>
      </p:sp>
    </p:spTree>
    <p:extLst>
      <p:ext uri="{BB962C8B-B14F-4D97-AF65-F5344CB8AC3E}">
        <p14:creationId xmlns:p14="http://schemas.microsoft.com/office/powerpoint/2010/main" val="28175915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631FF81-8803-4165-B113-F88234F37AD2}"/>
              </a:ext>
            </a:extLst>
          </p:cNvPr>
          <p:cNvSpPr>
            <a:spLocks noGrp="1"/>
          </p:cNvSpPr>
          <p:nvPr>
            <p:ph type="title"/>
          </p:nvPr>
        </p:nvSpPr>
        <p:spPr/>
        <p:txBody>
          <a:bodyPr numCol="1"/>
          <a:lstStyle/>
          <a:p>
            <a:r>
              <a:rPr lang="pt-BR" altLang="pt-BR" dirty="0"/>
              <a:t>O projeto Literário do Trovadorismo</a:t>
            </a:r>
          </a:p>
        </p:txBody>
      </p:sp>
      <p:sp>
        <p:nvSpPr>
          <p:cNvPr id="3" name="Espaço Reservado para Conteúdo 2">
            <a:extLst>
              <a:ext uri="{FF2B5EF4-FFF2-40B4-BE49-F238E27FC236}">
                <a16:creationId xmlns:a16="http://schemas.microsoft.com/office/drawing/2014/main" id="{A5172BEB-7E71-4156-9C78-A9343E17FFD2}"/>
              </a:ext>
            </a:extLst>
          </p:cNvPr>
          <p:cNvSpPr>
            <a:spLocks noGrp="1"/>
          </p:cNvSpPr>
          <p:nvPr>
            <p:ph idx="1"/>
          </p:nvPr>
        </p:nvSpPr>
        <p:spPr/>
        <p:txBody>
          <a:bodyPr numCol="1"/>
          <a:lstStyle/>
          <a:p>
            <a:r>
              <a:rPr lang="pt-BR" altLang="pt-BR" dirty="0"/>
              <a:t>Redefinição das funções sociais dos cavaleiros;</a:t>
            </a:r>
          </a:p>
          <a:p>
            <a:r>
              <a:rPr lang="pt-BR" altLang="pt-BR" dirty="0"/>
              <a:t>Agentes:</a:t>
            </a:r>
          </a:p>
          <a:p>
            <a:pPr lvl="1">
              <a:buFont typeface="Wingdings" panose="05000000000000000000" pitchFamily="2" charset="2"/>
              <a:buChar char="ü"/>
            </a:pPr>
            <a:r>
              <a:rPr lang="pt-BR" altLang="pt-BR" dirty="0"/>
              <a:t>Jograis – recitadores</a:t>
            </a:r>
          </a:p>
          <a:p>
            <a:pPr lvl="1">
              <a:buFont typeface="Wingdings" panose="05000000000000000000" pitchFamily="2" charset="2"/>
              <a:buChar char="ü"/>
            </a:pPr>
            <a:r>
              <a:rPr lang="pt-BR" altLang="pt-BR" dirty="0"/>
              <a:t>Trovadores – nobres que eram responsáveis pela composição das cantigas;</a:t>
            </a:r>
          </a:p>
          <a:p>
            <a:pPr lvl="1">
              <a:buFont typeface="Wingdings" panose="05000000000000000000" pitchFamily="2" charset="2"/>
              <a:buChar char="ü"/>
            </a:pPr>
            <a:r>
              <a:rPr lang="pt-BR" altLang="pt-BR" dirty="0"/>
              <a:t>Linguagem oral – acompanhada de instrumento musical;</a:t>
            </a:r>
          </a:p>
          <a:p>
            <a:pPr lvl="1">
              <a:buFont typeface="Wingdings" panose="05000000000000000000" pitchFamily="2" charset="2"/>
              <a:buChar char="ü"/>
            </a:pPr>
            <a:r>
              <a:rPr lang="pt-BR" altLang="pt-BR" dirty="0"/>
              <a:t>Sociedade – Subserviência total a Deus – </a:t>
            </a:r>
            <a:r>
              <a:rPr lang="pt-BR" altLang="pt-BR" b="1" dirty="0"/>
              <a:t>teocentrismo</a:t>
            </a:r>
            <a:r>
              <a:rPr lang="pt-BR" altLang="pt-BR" dirty="0"/>
              <a:t>, em que o ser humano era pecador e que era representado pela relação de vassalagem;</a:t>
            </a:r>
          </a:p>
        </p:txBody>
      </p:sp>
    </p:spTree>
    <p:extLst>
      <p:ext uri="{BB962C8B-B14F-4D97-AF65-F5344CB8AC3E}">
        <p14:creationId xmlns:p14="http://schemas.microsoft.com/office/powerpoint/2010/main" val="17834291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845D23C-969D-45A3-A37E-663AF4474503}"/>
              </a:ext>
            </a:extLst>
          </p:cNvPr>
          <p:cNvSpPr>
            <a:spLocks noGrp="1"/>
          </p:cNvSpPr>
          <p:nvPr>
            <p:ph type="title"/>
          </p:nvPr>
        </p:nvSpPr>
        <p:spPr/>
        <p:txBody>
          <a:bodyPr numCol="1"/>
          <a:lstStyle/>
          <a:p>
            <a:r>
              <a:rPr lang="pt-BR" altLang="pt-BR" dirty="0"/>
              <a:t>As regras do jogo amoroso</a:t>
            </a:r>
          </a:p>
        </p:txBody>
      </p:sp>
      <p:sp>
        <p:nvSpPr>
          <p:cNvPr id="3" name="Espaço Reservado para Conteúdo 2">
            <a:extLst>
              <a:ext uri="{FF2B5EF4-FFF2-40B4-BE49-F238E27FC236}">
                <a16:creationId xmlns:a16="http://schemas.microsoft.com/office/drawing/2014/main" id="{A576AA83-1EEA-47A6-A3D0-74FA6F05DA11}"/>
              </a:ext>
            </a:extLst>
          </p:cNvPr>
          <p:cNvSpPr>
            <a:spLocks noGrp="1"/>
          </p:cNvSpPr>
          <p:nvPr>
            <p:ph idx="1"/>
          </p:nvPr>
        </p:nvSpPr>
        <p:spPr/>
        <p:txBody>
          <a:bodyPr numCol="1"/>
          <a:lstStyle/>
          <a:p>
            <a:r>
              <a:rPr lang="pt-BR" altLang="pt-BR" dirty="0"/>
              <a:t>As cantigas eram públicas;</a:t>
            </a:r>
          </a:p>
          <a:p>
            <a:r>
              <a:rPr lang="pt-BR" altLang="pt-BR" dirty="0"/>
              <a:t>As mulheres tinham de reconhecer e recompensar o trovador que seguisse as regras do jogo, caso contrário, ele poderia criticá-la em público com canções satíricas.</a:t>
            </a:r>
          </a:p>
          <a:p>
            <a:r>
              <a:rPr lang="pt-BR" altLang="pt-BR" dirty="0"/>
              <a:t>A conduta poderia ser denunciada de trovador para trovador, com as canções satíricas também.</a:t>
            </a:r>
          </a:p>
          <a:p>
            <a:pPr marL="0" indent="0">
              <a:buNone/>
            </a:pPr>
            <a:endParaRPr lang="pt-BR" altLang="pt-BR" dirty="0"/>
          </a:p>
        </p:txBody>
      </p:sp>
    </p:spTree>
    <p:extLst>
      <p:ext uri="{BB962C8B-B14F-4D97-AF65-F5344CB8AC3E}">
        <p14:creationId xmlns:p14="http://schemas.microsoft.com/office/powerpoint/2010/main" val="39407932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ED59F60-EF3A-4A83-8EC2-A4DEBFD7AC81}"/>
              </a:ext>
            </a:extLst>
          </p:cNvPr>
          <p:cNvSpPr>
            <a:spLocks noGrp="1"/>
          </p:cNvSpPr>
          <p:nvPr>
            <p:ph type="title"/>
          </p:nvPr>
        </p:nvSpPr>
        <p:spPr>
          <a:xfrm>
            <a:off x="1451579" y="618988"/>
            <a:ext cx="9603275" cy="1049235"/>
          </a:xfrm>
        </p:spPr>
        <p:txBody>
          <a:bodyPr numCol="1"/>
          <a:lstStyle/>
          <a:p>
            <a:r>
              <a:rPr lang="pt-BR" altLang="pt-BR" dirty="0"/>
              <a:t>A conduta amorosa</a:t>
            </a:r>
          </a:p>
        </p:txBody>
      </p:sp>
      <p:sp>
        <p:nvSpPr>
          <p:cNvPr id="3" name="Espaço Reservado para Conteúdo 2">
            <a:extLst>
              <a:ext uri="{FF2B5EF4-FFF2-40B4-BE49-F238E27FC236}">
                <a16:creationId xmlns:a16="http://schemas.microsoft.com/office/drawing/2014/main" id="{E0AC88F3-8CF5-4806-80E3-824246A5174B}"/>
              </a:ext>
            </a:extLst>
          </p:cNvPr>
          <p:cNvSpPr>
            <a:spLocks noGrp="1"/>
          </p:cNvSpPr>
          <p:nvPr>
            <p:ph idx="1"/>
          </p:nvPr>
        </p:nvSpPr>
        <p:spPr>
          <a:xfrm>
            <a:off x="321972" y="1918952"/>
            <a:ext cx="10864133" cy="4320060"/>
          </a:xfrm>
        </p:spPr>
        <p:txBody>
          <a:bodyPr numCol="1">
            <a:normAutofit/>
          </a:bodyPr>
          <a:lstStyle/>
          <a:p>
            <a:r>
              <a:rPr lang="pt-BR" altLang="pt-BR" dirty="0"/>
              <a:t>Trovador deveria expressar </a:t>
            </a:r>
            <a:r>
              <a:rPr lang="pt-BR" altLang="pt-BR" b="1" u="sng" dirty="0"/>
              <a:t>seus elogios e súplicas a uma mulher da nobreza, casada </a:t>
            </a:r>
            <a:r>
              <a:rPr lang="pt-BR" altLang="pt-BR" dirty="0"/>
              <a:t>(porque só uma mulher casada é que tinha senhorio, ou seja, não tinha personalidade jurídica); a mulher era senhora e o homem seu servidor</a:t>
            </a:r>
          </a:p>
          <a:p>
            <a:r>
              <a:rPr lang="pt-BR" altLang="pt-BR" dirty="0"/>
              <a:t>A mulher era um ser inatingível, amor não correspondido, uma figura idealizada, Assim, o poeta sofre “coita d’amor” (sofrimento amoroso);</a:t>
            </a:r>
          </a:p>
          <a:p>
            <a:r>
              <a:rPr lang="pt-BR" altLang="pt-BR" dirty="0"/>
              <a:t>A conquista deveria ser difícil;</a:t>
            </a:r>
          </a:p>
          <a:p>
            <a:pPr lvl="0"/>
            <a:r>
              <a:rPr lang="pt-BR" altLang="pt-BR" dirty="0"/>
              <a:t>A posição típica do homem ajoelhado jurando servidão à mulher amada é a herança do contrato feudo-</a:t>
            </a:r>
            <a:r>
              <a:rPr lang="pt-BR" altLang="pt-BR" dirty="0" err="1"/>
              <a:t>vassálico</a:t>
            </a:r>
            <a:r>
              <a:rPr lang="pt-BR" altLang="pt-BR" dirty="0"/>
              <a:t>.</a:t>
            </a:r>
          </a:p>
          <a:p>
            <a:pPr lvl="0"/>
            <a:r>
              <a:rPr lang="pt-BR" altLang="pt-BR" dirty="0"/>
              <a:t>O trovador não devia revelar o nome da dama a quem dirigia elogios, mas deveria dar detalhes que a corte pudessem identificá-la</a:t>
            </a:r>
          </a:p>
          <a:p>
            <a:endParaRPr lang="pt-BR" altLang="pt-BR" dirty="0"/>
          </a:p>
          <a:p>
            <a:endParaRPr lang="pt-BR" altLang="pt-BR" dirty="0"/>
          </a:p>
        </p:txBody>
      </p:sp>
    </p:spTree>
    <p:extLst>
      <p:ext uri="{BB962C8B-B14F-4D97-AF65-F5344CB8AC3E}">
        <p14:creationId xmlns:p14="http://schemas.microsoft.com/office/powerpoint/2010/main" val="18234046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7E2A387-101C-4489-AE3B-3616072E312B}"/>
              </a:ext>
            </a:extLst>
          </p:cNvPr>
          <p:cNvSpPr>
            <a:spLocks noGrp="1"/>
          </p:cNvSpPr>
          <p:nvPr>
            <p:ph type="title"/>
          </p:nvPr>
        </p:nvSpPr>
        <p:spPr/>
        <p:txBody>
          <a:bodyPr numCol="1">
            <a:normAutofit fontScale="90000"/>
          </a:bodyPr>
          <a:lstStyle/>
          <a:p>
            <a:r>
              <a:rPr lang="pt-BR" altLang="pt-BR" b="1" u="sng" dirty="0"/>
              <a:t>O nascimento da literatura portuguesa</a:t>
            </a:r>
            <a:br>
              <a:rPr lang="pt-BR" altLang="pt-BR" dirty="0"/>
            </a:br>
            <a:endParaRPr lang="pt-BR" altLang="pt-BR" dirty="0"/>
          </a:p>
        </p:txBody>
      </p:sp>
      <p:sp>
        <p:nvSpPr>
          <p:cNvPr id="3" name="Espaço Reservado para Conteúdo 2">
            <a:extLst>
              <a:ext uri="{FF2B5EF4-FFF2-40B4-BE49-F238E27FC236}">
                <a16:creationId xmlns:a16="http://schemas.microsoft.com/office/drawing/2014/main" id="{7C784D0F-7D08-43D4-8BC0-15352A2F4493}"/>
              </a:ext>
            </a:extLst>
          </p:cNvPr>
          <p:cNvSpPr>
            <a:spLocks noGrp="1"/>
          </p:cNvSpPr>
          <p:nvPr>
            <p:ph idx="1"/>
          </p:nvPr>
        </p:nvSpPr>
        <p:spPr>
          <a:xfrm>
            <a:off x="347731" y="2057400"/>
            <a:ext cx="11269014" cy="4523703"/>
          </a:xfrm>
        </p:spPr>
        <p:txBody>
          <a:bodyPr numCol="1">
            <a:normAutofit fontScale="77500" lnSpcReduction="20000"/>
          </a:bodyPr>
          <a:lstStyle/>
          <a:p>
            <a:r>
              <a:rPr lang="pt-BR" altLang="pt-BR" dirty="0"/>
              <a:t>Com a consolidação do Estado português, surge a literatura desse país.</a:t>
            </a:r>
          </a:p>
          <a:p>
            <a:r>
              <a:rPr lang="pt-BR" altLang="pt-BR" dirty="0"/>
              <a:t>Cantiga Lírica (Cantiga de Amor e cantiga de Amigo) e Cantiga Satírica (Escárnio e maldizer);</a:t>
            </a:r>
          </a:p>
          <a:p>
            <a:pPr marL="0" indent="0" algn="ctr">
              <a:buNone/>
            </a:pPr>
            <a:r>
              <a:rPr lang="pt-BR" altLang="pt-BR" dirty="0"/>
              <a:t>CANTIGA DE AMOR</a:t>
            </a:r>
          </a:p>
          <a:p>
            <a:pPr algn="just"/>
            <a:r>
              <a:rPr lang="pt-BR" altLang="pt-BR" dirty="0"/>
              <a:t>Amor não correspondido;</a:t>
            </a:r>
          </a:p>
          <a:p>
            <a:pPr algn="just"/>
            <a:r>
              <a:rPr lang="pt-BR" altLang="pt-BR" dirty="0"/>
              <a:t>Ambiente: corte ou natureza idealizada;</a:t>
            </a:r>
          </a:p>
          <a:p>
            <a:pPr algn="just"/>
            <a:r>
              <a:rPr lang="pt-BR" altLang="pt-BR" dirty="0"/>
              <a:t>A sua dama é sempre superior as outras da corte, além disso a dor do trovador é maior do que a de todos os outros e seus talentos superam dos seus rivais.</a:t>
            </a:r>
          </a:p>
          <a:p>
            <a:pPr algn="just"/>
            <a:r>
              <a:rPr lang="pt-BR" altLang="pt-BR" dirty="0"/>
              <a:t>O eu lírico é sempre masculino e representa o trovador que dirige os elogios a uma dama </a:t>
            </a:r>
          </a:p>
          <a:p>
            <a:pPr algn="just"/>
            <a:r>
              <a:rPr lang="pt-BR" altLang="pt-BR" dirty="0"/>
              <a:t>Assim como as provençais, exprimem paixão infeliz, o amor não correspondido que um trovador dedica a sua senhora;</a:t>
            </a:r>
          </a:p>
          <a:p>
            <a:pPr algn="just"/>
            <a:r>
              <a:rPr lang="pt-BR" altLang="pt-BR" dirty="0"/>
              <a:t>O trovador, que sofre com frequência, se autodenomina coitado, cativo, aflito, enlouquecido e sofredor.</a:t>
            </a:r>
          </a:p>
          <a:p>
            <a:pPr algn="just"/>
            <a:r>
              <a:rPr lang="pt-BR" altLang="pt-BR" dirty="0"/>
              <a:t>A dama identificada por termos que destacam suas qualidades físicas (</a:t>
            </a:r>
            <a:r>
              <a:rPr lang="pt-BR" altLang="pt-BR" dirty="0" err="1"/>
              <a:t>fremosa,delgada</a:t>
            </a:r>
            <a:r>
              <a:rPr lang="pt-BR" altLang="pt-BR" dirty="0"/>
              <a:t>, de bem parecer), morais (bondade, lealdade, comprida de bem), sociais (bom </a:t>
            </a:r>
            <a:r>
              <a:rPr lang="pt-BR" altLang="pt-BR" dirty="0" err="1"/>
              <a:t>sen</a:t>
            </a:r>
            <a:r>
              <a:rPr lang="pt-BR" altLang="pt-BR" dirty="0"/>
              <a:t>, falar mui </a:t>
            </a:r>
            <a:r>
              <a:rPr lang="pt-BR" altLang="pt-BR" dirty="0" err="1"/>
              <a:t>ben</a:t>
            </a:r>
            <a:r>
              <a:rPr lang="pt-BR" altLang="pt-BR" dirty="0"/>
              <a:t>).</a:t>
            </a:r>
          </a:p>
          <a:p>
            <a:pPr algn="just"/>
            <a:r>
              <a:rPr lang="pt-BR" altLang="pt-BR" dirty="0"/>
              <a:t>Quanto à estrutura, utilizam versos com 7 sílabas métricas (redondilha maior) e há a presença do refrão (o que é uma inovação em relação as cantigas provençais)</a:t>
            </a:r>
          </a:p>
          <a:p>
            <a:pPr algn="just"/>
            <a:endParaRPr lang="pt-BR" altLang="pt-BR" dirty="0"/>
          </a:p>
        </p:txBody>
      </p:sp>
    </p:spTree>
    <p:extLst>
      <p:ext uri="{BB962C8B-B14F-4D97-AF65-F5344CB8AC3E}">
        <p14:creationId xmlns:p14="http://schemas.microsoft.com/office/powerpoint/2010/main" val="16331646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B805A5C-6C61-4488-A7F7-EEF14CAC4D59}"/>
              </a:ext>
            </a:extLst>
          </p:cNvPr>
          <p:cNvSpPr>
            <a:spLocks noGrp="1"/>
          </p:cNvSpPr>
          <p:nvPr>
            <p:ph type="title"/>
          </p:nvPr>
        </p:nvSpPr>
        <p:spPr/>
        <p:txBody>
          <a:bodyPr numCol="1"/>
          <a:lstStyle/>
          <a:p>
            <a:r>
              <a:rPr lang="pt-BR" altLang="pt-BR" dirty="0"/>
              <a:t>Cantigas - continuação</a:t>
            </a:r>
          </a:p>
        </p:txBody>
      </p:sp>
      <p:sp>
        <p:nvSpPr>
          <p:cNvPr id="3" name="Espaço Reservado para Conteúdo 2">
            <a:extLst>
              <a:ext uri="{FF2B5EF4-FFF2-40B4-BE49-F238E27FC236}">
                <a16:creationId xmlns:a16="http://schemas.microsoft.com/office/drawing/2014/main" id="{D925A230-B6D8-4BE1-A0E9-F03535D59FC0}"/>
              </a:ext>
            </a:extLst>
          </p:cNvPr>
          <p:cNvSpPr>
            <a:spLocks noGrp="1"/>
          </p:cNvSpPr>
          <p:nvPr>
            <p:ph idx="1"/>
          </p:nvPr>
        </p:nvSpPr>
        <p:spPr/>
        <p:txBody>
          <a:bodyPr numCol="1"/>
          <a:lstStyle/>
          <a:p>
            <a:pPr lvl="0"/>
            <a:r>
              <a:rPr lang="pt-BR" altLang="pt-BR" b="1" u="sng" dirty="0"/>
              <a:t>Poucos personagens, como o trovador, a senhora, Deus e/ou algum rival;</a:t>
            </a:r>
            <a:endParaRPr lang="pt-BR" altLang="pt-BR" dirty="0"/>
          </a:p>
          <a:p>
            <a:pPr lvl="0"/>
            <a:r>
              <a:rPr lang="pt-BR" altLang="pt-BR" dirty="0"/>
              <a:t>Apresenta refrão (versos que se repetem ao final de cada estrofe), para enfatizar o sofrimento do eu-lírico ou a beleza de sua senhora.</a:t>
            </a:r>
          </a:p>
          <a:p>
            <a:pPr marL="0" indent="0">
              <a:buNone/>
            </a:pPr>
            <a:endParaRPr lang="pt-BR" altLang="pt-BR" dirty="0"/>
          </a:p>
        </p:txBody>
      </p:sp>
    </p:spTree>
    <p:extLst>
      <p:ext uri="{BB962C8B-B14F-4D97-AF65-F5344CB8AC3E}">
        <p14:creationId xmlns:p14="http://schemas.microsoft.com/office/powerpoint/2010/main" val="9501555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3211B83F-87C7-45AC-815C-6F2F84A594D3}"/>
              </a:ext>
            </a:extLst>
          </p:cNvPr>
          <p:cNvSpPr>
            <a:spLocks noGrp="1"/>
          </p:cNvSpPr>
          <p:nvPr>
            <p:ph idx="2147483647"/>
          </p:nvPr>
        </p:nvSpPr>
        <p:spPr>
          <a:xfrm>
            <a:off x="2073499" y="996437"/>
            <a:ext cx="4014788" cy="4452938"/>
          </a:xfrm>
        </p:spPr>
        <p:txBody>
          <a:bodyPr numCol="1">
            <a:normAutofit fontScale="92500"/>
          </a:bodyPr>
          <a:lstStyle/>
          <a:p>
            <a:pPr marL="0" indent="0" algn="ctr">
              <a:buNone/>
            </a:pPr>
            <a:r>
              <a:rPr lang="pt-BR" altLang="pt-BR" dirty="0"/>
              <a:t>Cantiga de amor de refrão</a:t>
            </a:r>
          </a:p>
          <a:p>
            <a:pPr marL="0" indent="0">
              <a:buNone/>
            </a:pPr>
            <a:endParaRPr lang="pt-BR" altLang="pt-BR" b="1" dirty="0"/>
          </a:p>
          <a:p>
            <a:pPr marL="0" indent="0" algn="ctr">
              <a:buNone/>
            </a:pPr>
            <a:r>
              <a:rPr lang="pt-BR" altLang="pt-BR" dirty="0"/>
              <a:t>Quantos o amor faz padecer</a:t>
            </a:r>
          </a:p>
          <a:p>
            <a:pPr marL="0" indent="0" algn="ctr">
              <a:buNone/>
            </a:pPr>
            <a:r>
              <a:rPr lang="pt-BR" altLang="pt-BR" dirty="0"/>
              <a:t>penas que tenho padecido</a:t>
            </a:r>
          </a:p>
          <a:p>
            <a:pPr marL="0" indent="0" algn="ctr">
              <a:buNone/>
            </a:pPr>
            <a:r>
              <a:rPr lang="pt-BR" altLang="pt-BR" dirty="0"/>
              <a:t>querem morrer e não duvido</a:t>
            </a:r>
          </a:p>
          <a:p>
            <a:pPr marL="0" indent="0" algn="ctr">
              <a:buNone/>
            </a:pPr>
            <a:r>
              <a:rPr lang="pt-BR" altLang="pt-BR" dirty="0"/>
              <a:t>que alegremente queiram morrer.</a:t>
            </a:r>
          </a:p>
          <a:p>
            <a:pPr marL="0" indent="0" algn="ctr">
              <a:buNone/>
            </a:pPr>
            <a:r>
              <a:rPr lang="pt-BR" altLang="pt-BR" dirty="0"/>
              <a:t>Porém enquanto vos puder ver,</a:t>
            </a:r>
          </a:p>
          <a:p>
            <a:pPr marL="0" indent="0" algn="ctr">
              <a:buNone/>
            </a:pPr>
            <a:r>
              <a:rPr lang="pt-BR" altLang="pt-BR" dirty="0"/>
              <a:t>vivendo assim eu quero estar</a:t>
            </a:r>
          </a:p>
          <a:p>
            <a:pPr marL="0" indent="0" algn="ctr">
              <a:buNone/>
            </a:pPr>
            <a:r>
              <a:rPr lang="pt-BR" altLang="pt-BR" dirty="0"/>
              <a:t>e esperar, e esperar.</a:t>
            </a:r>
          </a:p>
          <a:p>
            <a:endParaRPr lang="pt-BR" altLang="pt-BR" dirty="0"/>
          </a:p>
          <a:p>
            <a:endParaRPr lang="pt-BR" altLang="pt-BR" dirty="0"/>
          </a:p>
        </p:txBody>
      </p:sp>
      <p:sp>
        <p:nvSpPr>
          <p:cNvPr id="4" name="CaixaDeTexto 3">
            <a:extLst>
              <a:ext uri="{FF2B5EF4-FFF2-40B4-BE49-F238E27FC236}">
                <a16:creationId xmlns:a16="http://schemas.microsoft.com/office/drawing/2014/main" id="{E8F57516-D4DF-4B7F-BCBA-53AF4BC3FE3B}"/>
              </a:ext>
            </a:extLst>
          </p:cNvPr>
          <p:cNvSpPr txBox="1"/>
          <p:nvPr/>
        </p:nvSpPr>
        <p:spPr>
          <a:xfrm>
            <a:off x="7163080" y="1910837"/>
            <a:ext cx="4224233" cy="4247317"/>
          </a:xfrm>
          <a:prstGeom prst="rect">
            <a:avLst/>
          </a:prstGeom>
          <a:noFill/>
        </p:spPr>
        <p:txBody>
          <a:bodyPr wrap="none" numCol="1" rtlCol="0">
            <a:spAutoFit/>
          </a:bodyPr>
          <a:lstStyle/>
          <a:p>
            <a:r>
              <a:rPr lang="pt-BR" altLang="pt-BR" dirty="0"/>
              <a:t>Sei que a sofrer estou condenado</a:t>
            </a:r>
          </a:p>
          <a:p>
            <a:r>
              <a:rPr lang="pt-BR" altLang="pt-BR" dirty="0"/>
              <a:t>e por vós cegam os olhos meus.</a:t>
            </a:r>
          </a:p>
          <a:p>
            <a:r>
              <a:rPr lang="pt-BR" altLang="pt-BR" dirty="0"/>
              <a:t>Não me acudis; nem vós, nem Deus</a:t>
            </a:r>
          </a:p>
          <a:p>
            <a:r>
              <a:rPr lang="pt-BR" altLang="pt-BR" dirty="0"/>
              <a:t>Mas, se sabendo-me abandonado,</a:t>
            </a:r>
          </a:p>
          <a:p>
            <a:r>
              <a:rPr lang="pt-BR" altLang="pt-BR" dirty="0"/>
              <a:t>ver-vos, senhora, me for dado,</a:t>
            </a:r>
          </a:p>
          <a:p>
            <a:r>
              <a:rPr lang="pt-BR" altLang="pt-BR" dirty="0"/>
              <a:t>vivendo assim eu quero estar</a:t>
            </a:r>
          </a:p>
          <a:p>
            <a:r>
              <a:rPr lang="pt-BR" altLang="pt-BR" dirty="0"/>
              <a:t>e esperar, e esperar.</a:t>
            </a:r>
          </a:p>
          <a:p>
            <a:r>
              <a:rPr lang="pt-BR" altLang="pt-BR" dirty="0"/>
              <a:t> </a:t>
            </a:r>
          </a:p>
          <a:p>
            <a:r>
              <a:rPr lang="pt-BR" altLang="pt-BR" dirty="0"/>
              <a:t>Esses que veem tristemente</a:t>
            </a:r>
          </a:p>
          <a:p>
            <a:r>
              <a:rPr lang="pt-BR" altLang="pt-BR" dirty="0"/>
              <a:t>desamparada sua paixão</a:t>
            </a:r>
          </a:p>
          <a:p>
            <a:r>
              <a:rPr lang="pt-BR" altLang="pt-BR" dirty="0"/>
              <a:t>querendo morrer, loucos estão.</a:t>
            </a:r>
          </a:p>
          <a:p>
            <a:r>
              <a:rPr lang="pt-BR" altLang="pt-BR" dirty="0"/>
              <a:t>Minha fortuna não é diferente;</a:t>
            </a:r>
          </a:p>
          <a:p>
            <a:r>
              <a:rPr lang="pt-BR" altLang="pt-BR" dirty="0"/>
              <a:t>porém eu digo constantemente:</a:t>
            </a:r>
          </a:p>
          <a:p>
            <a:r>
              <a:rPr lang="pt-BR" altLang="pt-BR" dirty="0"/>
              <a:t>vivendo assim eu quero estar</a:t>
            </a:r>
          </a:p>
          <a:p>
            <a:r>
              <a:rPr lang="pt-BR" altLang="pt-BR" dirty="0"/>
              <a:t>e esperar e esperar.</a:t>
            </a:r>
          </a:p>
        </p:txBody>
      </p:sp>
    </p:spTree>
    <p:extLst>
      <p:ext uri="{BB962C8B-B14F-4D97-AF65-F5344CB8AC3E}">
        <p14:creationId xmlns:p14="http://schemas.microsoft.com/office/powerpoint/2010/main" val="6817881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a:extLst>
              <a:ext uri="{FF2B5EF4-FFF2-40B4-BE49-F238E27FC236}">
                <a16:creationId xmlns:a16="http://schemas.microsoft.com/office/drawing/2014/main" id="{EE3835CB-C162-46F5-AEA1-ABF2F340AA0A}"/>
              </a:ext>
            </a:extLst>
          </p:cNvPr>
          <p:cNvSpPr txBox="1"/>
          <p:nvPr/>
        </p:nvSpPr>
        <p:spPr>
          <a:xfrm>
            <a:off x="1338469" y="1166842"/>
            <a:ext cx="3513975" cy="4524315"/>
          </a:xfrm>
          <a:prstGeom prst="rect">
            <a:avLst/>
          </a:prstGeom>
          <a:noFill/>
        </p:spPr>
        <p:txBody>
          <a:bodyPr wrap="none" numCol="1" rtlCol="0">
            <a:spAutoFit/>
          </a:bodyPr>
          <a:lstStyle/>
          <a:p>
            <a:r>
              <a:rPr lang="pt-BR" altLang="pt-BR" dirty="0"/>
              <a:t>Quantos </a:t>
            </a:r>
            <a:r>
              <a:rPr lang="pt-BR" altLang="pt-BR" dirty="0" err="1"/>
              <a:t>an</a:t>
            </a:r>
            <a:r>
              <a:rPr lang="pt-BR" altLang="pt-BR" dirty="0"/>
              <a:t> </a:t>
            </a:r>
            <a:r>
              <a:rPr lang="pt-BR" altLang="pt-BR" dirty="0" err="1"/>
              <a:t>gran</a:t>
            </a:r>
            <a:r>
              <a:rPr lang="pt-BR" altLang="pt-BR" dirty="0"/>
              <a:t> coita d’amor </a:t>
            </a:r>
          </a:p>
          <a:p>
            <a:r>
              <a:rPr lang="pt-BR" altLang="pt-BR" dirty="0" err="1"/>
              <a:t>eno</a:t>
            </a:r>
            <a:r>
              <a:rPr lang="pt-BR" altLang="pt-BR" dirty="0"/>
              <a:t> mundo, qual </a:t>
            </a:r>
            <a:r>
              <a:rPr lang="pt-BR" altLang="pt-BR" dirty="0" err="1"/>
              <a:t>og</a:t>
            </a:r>
            <a:r>
              <a:rPr lang="pt-BR" altLang="pt-BR" dirty="0"/>
              <a:t>’ eu ei, </a:t>
            </a:r>
          </a:p>
          <a:p>
            <a:r>
              <a:rPr lang="pt-BR" altLang="pt-BR" dirty="0" err="1"/>
              <a:t>querrian</a:t>
            </a:r>
            <a:r>
              <a:rPr lang="pt-BR" altLang="pt-BR" dirty="0"/>
              <a:t> morrer, eu o sei, </a:t>
            </a:r>
          </a:p>
          <a:p>
            <a:r>
              <a:rPr lang="pt-BR" altLang="pt-BR" dirty="0"/>
              <a:t>o </a:t>
            </a:r>
            <a:r>
              <a:rPr lang="pt-BR" altLang="pt-BR" dirty="0" err="1"/>
              <a:t>averrian</a:t>
            </a:r>
            <a:r>
              <a:rPr lang="pt-BR" altLang="pt-BR" dirty="0"/>
              <a:t> </a:t>
            </a:r>
            <a:r>
              <a:rPr lang="pt-BR" altLang="pt-BR" dirty="0" err="1"/>
              <a:t>én</a:t>
            </a:r>
            <a:r>
              <a:rPr lang="pt-BR" altLang="pt-BR" dirty="0"/>
              <a:t> sabor. </a:t>
            </a:r>
          </a:p>
          <a:p>
            <a:r>
              <a:rPr lang="pt-BR" altLang="pt-BR" dirty="0"/>
              <a:t>Mais </a:t>
            </a:r>
            <a:r>
              <a:rPr lang="pt-BR" altLang="pt-BR" dirty="0" err="1"/>
              <a:t>mentr</a:t>
            </a:r>
            <a:r>
              <a:rPr lang="pt-BR" altLang="pt-BR" dirty="0"/>
              <a:t>’ eu vos vir’, mia senhor, </a:t>
            </a:r>
          </a:p>
          <a:p>
            <a:r>
              <a:rPr lang="pt-BR" altLang="pt-BR" dirty="0"/>
              <a:t>sempre m’eu </a:t>
            </a:r>
            <a:r>
              <a:rPr lang="pt-BR" altLang="pt-BR" dirty="0" err="1"/>
              <a:t>querria</a:t>
            </a:r>
            <a:r>
              <a:rPr lang="pt-BR" altLang="pt-BR" dirty="0"/>
              <a:t> viver, </a:t>
            </a:r>
          </a:p>
          <a:p>
            <a:r>
              <a:rPr lang="pt-BR" altLang="pt-BR" dirty="0"/>
              <a:t>e atender e atender! </a:t>
            </a:r>
          </a:p>
          <a:p>
            <a:r>
              <a:rPr lang="pt-BR" altLang="pt-BR" dirty="0"/>
              <a:t> </a:t>
            </a:r>
          </a:p>
          <a:p>
            <a:r>
              <a:rPr lang="pt-BR" altLang="pt-BR" dirty="0"/>
              <a:t>Pero já non posso guarir, </a:t>
            </a:r>
          </a:p>
          <a:p>
            <a:r>
              <a:rPr lang="pt-BR" altLang="pt-BR" dirty="0" err="1"/>
              <a:t>ca</a:t>
            </a:r>
            <a:r>
              <a:rPr lang="pt-BR" altLang="pt-BR" dirty="0"/>
              <a:t> </a:t>
            </a:r>
            <a:r>
              <a:rPr lang="pt-BR" altLang="pt-BR" dirty="0" err="1"/>
              <a:t>ja</a:t>
            </a:r>
            <a:r>
              <a:rPr lang="pt-BR" altLang="pt-BR" dirty="0"/>
              <a:t> </a:t>
            </a:r>
            <a:r>
              <a:rPr lang="pt-BR" altLang="pt-BR" dirty="0" err="1"/>
              <a:t>cegan</a:t>
            </a:r>
            <a:r>
              <a:rPr lang="pt-BR" altLang="pt-BR" dirty="0"/>
              <a:t> os olhos meus </a:t>
            </a:r>
          </a:p>
          <a:p>
            <a:r>
              <a:rPr lang="pt-BR" altLang="pt-BR" dirty="0"/>
              <a:t>por vos, e non me </a:t>
            </a:r>
            <a:r>
              <a:rPr lang="pt-BR" altLang="pt-BR" dirty="0" err="1"/>
              <a:t>val</a:t>
            </a:r>
            <a:r>
              <a:rPr lang="pt-BR" altLang="pt-BR" dirty="0"/>
              <a:t> i Deus </a:t>
            </a:r>
          </a:p>
          <a:p>
            <a:r>
              <a:rPr lang="pt-BR" altLang="pt-BR" dirty="0" err="1"/>
              <a:t>nen</a:t>
            </a:r>
            <a:r>
              <a:rPr lang="pt-BR" altLang="pt-BR" dirty="0"/>
              <a:t> vos; mais por vos non mentir, </a:t>
            </a:r>
          </a:p>
          <a:p>
            <a:r>
              <a:rPr lang="pt-BR" altLang="pt-BR" dirty="0" err="1"/>
              <a:t>enquant</a:t>
            </a:r>
            <a:r>
              <a:rPr lang="pt-BR" altLang="pt-BR" dirty="0"/>
              <a:t>’ eu vos, mia senhor, vir’, </a:t>
            </a:r>
          </a:p>
          <a:p>
            <a:r>
              <a:rPr lang="pt-BR" altLang="pt-BR" dirty="0"/>
              <a:t>sempre m’eu </a:t>
            </a:r>
            <a:r>
              <a:rPr lang="pt-BR" altLang="pt-BR" dirty="0" err="1"/>
              <a:t>querria</a:t>
            </a:r>
            <a:r>
              <a:rPr lang="pt-BR" altLang="pt-BR" dirty="0"/>
              <a:t> viver, </a:t>
            </a:r>
          </a:p>
          <a:p>
            <a:r>
              <a:rPr lang="pt-BR" altLang="pt-BR" dirty="0"/>
              <a:t>e atender e atender! </a:t>
            </a:r>
            <a:br>
              <a:rPr lang="pt-BR" altLang="pt-BR" dirty="0"/>
            </a:br>
            <a:endParaRPr lang="pt-BR" altLang="pt-BR" dirty="0"/>
          </a:p>
        </p:txBody>
      </p:sp>
      <p:sp>
        <p:nvSpPr>
          <p:cNvPr id="5" name="CaixaDeTexto 4">
            <a:extLst>
              <a:ext uri="{FF2B5EF4-FFF2-40B4-BE49-F238E27FC236}">
                <a16:creationId xmlns:a16="http://schemas.microsoft.com/office/drawing/2014/main" id="{53B34AEF-BFCC-4F11-B4B1-56C41C021AC9}"/>
              </a:ext>
            </a:extLst>
          </p:cNvPr>
          <p:cNvSpPr txBox="1"/>
          <p:nvPr/>
        </p:nvSpPr>
        <p:spPr>
          <a:xfrm>
            <a:off x="6387548" y="1167493"/>
            <a:ext cx="2954655" cy="2585323"/>
          </a:xfrm>
          <a:prstGeom prst="rect">
            <a:avLst/>
          </a:prstGeom>
          <a:noFill/>
        </p:spPr>
        <p:txBody>
          <a:bodyPr wrap="none" numCol="1" rtlCol="0">
            <a:spAutoFit/>
          </a:bodyPr>
          <a:lstStyle/>
          <a:p>
            <a:r>
              <a:rPr lang="pt-BR" altLang="pt-BR" dirty="0"/>
              <a:t>E tenho que </a:t>
            </a:r>
            <a:r>
              <a:rPr lang="pt-BR" altLang="pt-BR" dirty="0" err="1"/>
              <a:t>fazen</a:t>
            </a:r>
            <a:r>
              <a:rPr lang="pt-BR" altLang="pt-BR" dirty="0"/>
              <a:t> </a:t>
            </a:r>
            <a:r>
              <a:rPr lang="pt-BR" altLang="pt-BR" dirty="0" err="1"/>
              <a:t>ma-sen</a:t>
            </a:r>
            <a:r>
              <a:rPr lang="pt-BR" altLang="pt-BR" dirty="0"/>
              <a:t> </a:t>
            </a:r>
          </a:p>
          <a:p>
            <a:r>
              <a:rPr lang="pt-BR" altLang="pt-BR" dirty="0"/>
              <a:t>quantos d’amor coitados </a:t>
            </a:r>
            <a:r>
              <a:rPr lang="pt-BR" altLang="pt-BR" dirty="0" err="1"/>
              <a:t>son</a:t>
            </a:r>
            <a:r>
              <a:rPr lang="pt-BR" altLang="pt-BR" dirty="0"/>
              <a:t> </a:t>
            </a:r>
          </a:p>
          <a:p>
            <a:r>
              <a:rPr lang="pt-BR" altLang="pt-BR" dirty="0"/>
              <a:t>de querer as morte, se non </a:t>
            </a:r>
          </a:p>
          <a:p>
            <a:r>
              <a:rPr lang="pt-BR" altLang="pt-BR" dirty="0" err="1"/>
              <a:t>ouveron</a:t>
            </a:r>
            <a:r>
              <a:rPr lang="pt-BR" altLang="pt-BR" dirty="0"/>
              <a:t> nunca d’amor </a:t>
            </a:r>
            <a:r>
              <a:rPr lang="pt-BR" altLang="pt-BR" dirty="0" err="1"/>
              <a:t>ben</a:t>
            </a:r>
            <a:r>
              <a:rPr lang="pt-BR" altLang="pt-BR" dirty="0"/>
              <a:t> </a:t>
            </a:r>
          </a:p>
          <a:p>
            <a:r>
              <a:rPr lang="pt-BR" altLang="pt-BR" dirty="0" err="1"/>
              <a:t>com’eu</a:t>
            </a:r>
            <a:r>
              <a:rPr lang="pt-BR" altLang="pt-BR" dirty="0"/>
              <a:t> </a:t>
            </a:r>
            <a:r>
              <a:rPr lang="pt-BR" altLang="pt-BR" dirty="0" err="1"/>
              <a:t>faç</a:t>
            </a:r>
            <a:r>
              <a:rPr lang="pt-BR" altLang="pt-BR" dirty="0"/>
              <a:t>’. E, senhor, por </a:t>
            </a:r>
            <a:r>
              <a:rPr lang="pt-BR" altLang="pt-BR" dirty="0" err="1"/>
              <a:t>én</a:t>
            </a:r>
            <a:r>
              <a:rPr lang="pt-BR" altLang="pt-BR" dirty="0"/>
              <a:t> </a:t>
            </a:r>
          </a:p>
          <a:p>
            <a:r>
              <a:rPr lang="pt-BR" altLang="pt-BR" dirty="0"/>
              <a:t>sempre m’eu </a:t>
            </a:r>
            <a:r>
              <a:rPr lang="pt-BR" altLang="pt-BR" dirty="0" err="1"/>
              <a:t>querria</a:t>
            </a:r>
            <a:r>
              <a:rPr lang="pt-BR" altLang="pt-BR" dirty="0"/>
              <a:t> viver, </a:t>
            </a:r>
          </a:p>
          <a:p>
            <a:r>
              <a:rPr lang="pt-BR" altLang="pt-BR" dirty="0"/>
              <a:t>e atender e atender! </a:t>
            </a:r>
            <a:br>
              <a:rPr lang="pt-BR" altLang="pt-BR" dirty="0"/>
            </a:br>
            <a:endParaRPr lang="pt-BR" altLang="pt-BR" dirty="0"/>
          </a:p>
          <a:p>
            <a:endParaRPr lang="pt-BR" altLang="pt-BR" dirty="0"/>
          </a:p>
        </p:txBody>
      </p:sp>
      <p:sp>
        <p:nvSpPr>
          <p:cNvPr id="6" name="CaixaDeTexto 5">
            <a:extLst>
              <a:ext uri="{FF2B5EF4-FFF2-40B4-BE49-F238E27FC236}">
                <a16:creationId xmlns:a16="http://schemas.microsoft.com/office/drawing/2014/main" id="{AC52A339-9673-460A-B857-8F41FDE851ED}"/>
              </a:ext>
            </a:extLst>
          </p:cNvPr>
          <p:cNvSpPr txBox="1"/>
          <p:nvPr/>
        </p:nvSpPr>
        <p:spPr>
          <a:xfrm>
            <a:off x="5307509" y="4020456"/>
            <a:ext cx="6710320" cy="923330"/>
          </a:xfrm>
          <a:prstGeom prst="rect">
            <a:avLst/>
          </a:prstGeom>
          <a:noFill/>
        </p:spPr>
        <p:txBody>
          <a:bodyPr wrap="square" numCol="1" rtlCol="0">
            <a:spAutoFit/>
          </a:bodyPr>
          <a:lstStyle/>
          <a:p>
            <a:r>
              <a:rPr lang="pt-BR" altLang="pt-BR" dirty="0"/>
              <a:t>O </a:t>
            </a:r>
            <a:r>
              <a:rPr lang="pt-BR" altLang="pt-BR" dirty="0" err="1"/>
              <a:t>servilhismo</a:t>
            </a:r>
            <a:r>
              <a:rPr lang="pt-BR" altLang="pt-BR" dirty="0"/>
              <a:t> amoroso é simbolizado pela expressão </a:t>
            </a:r>
            <a:r>
              <a:rPr lang="pt-BR" altLang="pt-BR" i="1" u="sng" dirty="0"/>
              <a:t>mia senhor</a:t>
            </a:r>
            <a:r>
              <a:rPr lang="pt-BR" altLang="pt-BR" dirty="0"/>
              <a:t>. </a:t>
            </a:r>
          </a:p>
          <a:p>
            <a:r>
              <a:rPr lang="pt-BR" altLang="pt-BR" dirty="0"/>
              <a:t>A coita d’amor é caracterizada principalmente pela declaração do desejo de morrer  que toma conta dos amantes não correspondidos</a:t>
            </a:r>
          </a:p>
        </p:txBody>
      </p:sp>
    </p:spTree>
    <p:extLst>
      <p:ext uri="{BB962C8B-B14F-4D97-AF65-F5344CB8AC3E}">
        <p14:creationId xmlns:p14="http://schemas.microsoft.com/office/powerpoint/2010/main" val="5103522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B467F09-FCD8-4585-A798-7F9F6160AE8D}"/>
              </a:ext>
            </a:extLst>
          </p:cNvPr>
          <p:cNvSpPr>
            <a:spLocks noGrp="1"/>
          </p:cNvSpPr>
          <p:nvPr>
            <p:ph type="title"/>
          </p:nvPr>
        </p:nvSpPr>
        <p:spPr/>
        <p:txBody>
          <a:bodyPr numCol="1">
            <a:normAutofit fontScale="90000"/>
          </a:bodyPr>
          <a:lstStyle/>
          <a:p>
            <a:r>
              <a:rPr lang="pt-BR" altLang="pt-BR" b="1" u="sng" dirty="0"/>
              <a:t>Cantigas de Amigo</a:t>
            </a:r>
            <a:br>
              <a:rPr lang="pt-BR" altLang="pt-BR" dirty="0"/>
            </a:br>
            <a:r>
              <a:rPr lang="pt-BR" altLang="pt-BR" dirty="0"/>
              <a:t> </a:t>
            </a:r>
            <a:br>
              <a:rPr lang="pt-BR" altLang="pt-BR" dirty="0"/>
            </a:br>
            <a:endParaRPr lang="pt-BR" altLang="pt-BR" dirty="0"/>
          </a:p>
        </p:txBody>
      </p:sp>
      <p:sp>
        <p:nvSpPr>
          <p:cNvPr id="3" name="Espaço Reservado para Conteúdo 2">
            <a:extLst>
              <a:ext uri="{FF2B5EF4-FFF2-40B4-BE49-F238E27FC236}">
                <a16:creationId xmlns:a16="http://schemas.microsoft.com/office/drawing/2014/main" id="{B16BD8F0-012D-44AE-BD14-A49C35000430}"/>
              </a:ext>
            </a:extLst>
          </p:cNvPr>
          <p:cNvSpPr>
            <a:spLocks noGrp="1"/>
          </p:cNvSpPr>
          <p:nvPr>
            <p:ph idx="1"/>
          </p:nvPr>
        </p:nvSpPr>
        <p:spPr>
          <a:xfrm>
            <a:off x="605307" y="2015732"/>
            <a:ext cx="10759379" cy="4307795"/>
          </a:xfrm>
        </p:spPr>
        <p:txBody>
          <a:bodyPr numCol="1">
            <a:normAutofit/>
          </a:bodyPr>
          <a:lstStyle/>
          <a:p>
            <a:r>
              <a:rPr lang="pt-BR" altLang="pt-BR" dirty="0"/>
              <a:t>Relação amorosa concreta entre pessoas simples, que vivem no campo. Temática: saudade.</a:t>
            </a:r>
          </a:p>
          <a:p>
            <a:r>
              <a:rPr lang="pt-BR" altLang="pt-BR" dirty="0"/>
              <a:t>Eu lírico feminino, representa a voz de uma mulher (amiga) que manifesta saudade pela ausência do amigo (namorado ou amante).</a:t>
            </a:r>
          </a:p>
          <a:p>
            <a:r>
              <a:rPr lang="pt-BR" altLang="pt-BR" dirty="0"/>
              <a:t>Cenário: ambiente campestre; personagens: além dos envolvidos, testemunhas como mãe, amigas, damas de companhia;</a:t>
            </a:r>
          </a:p>
          <a:p>
            <a:pPr lvl="0"/>
            <a:r>
              <a:rPr lang="pt-BR" altLang="pt-BR" dirty="0"/>
              <a:t>A mãe muitas vezes é o obstáculo para a realização dos encontros entre os amigos.</a:t>
            </a:r>
          </a:p>
          <a:p>
            <a:pPr lvl="0"/>
            <a:r>
              <a:rPr lang="pt-BR" altLang="pt-BR" dirty="0"/>
              <a:t>Tom mais otimista pois trata de uma relação real;</a:t>
            </a:r>
          </a:p>
          <a:p>
            <a:r>
              <a:rPr lang="pt-BR" altLang="pt-BR" dirty="0"/>
              <a:t>Sempre apresentam refrão</a:t>
            </a:r>
          </a:p>
        </p:txBody>
      </p:sp>
    </p:spTree>
    <p:extLst>
      <p:ext uri="{BB962C8B-B14F-4D97-AF65-F5344CB8AC3E}">
        <p14:creationId xmlns:p14="http://schemas.microsoft.com/office/powerpoint/2010/main" val="5600080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a:extLst>
              <a:ext uri="{FF2B5EF4-FFF2-40B4-BE49-F238E27FC236}">
                <a16:creationId xmlns:a16="http://schemas.microsoft.com/office/drawing/2014/main" id="{27F167AF-F7D4-4F67-B066-8C3D47AE3AEC}"/>
              </a:ext>
            </a:extLst>
          </p:cNvPr>
          <p:cNvSpPr txBox="1"/>
          <p:nvPr/>
        </p:nvSpPr>
        <p:spPr>
          <a:xfrm>
            <a:off x="3352596" y="976750"/>
            <a:ext cx="5631543" cy="5239657"/>
          </a:xfrm>
          <a:prstGeom prst="rect">
            <a:avLst/>
          </a:prstGeom>
          <a:noFill/>
        </p:spPr>
        <p:txBody>
          <a:bodyPr wrap="square" numCol="1" rtlCol="0">
            <a:spAutoFit/>
          </a:bodyPr>
          <a:lstStyle/>
          <a:p>
            <a:r>
              <a:rPr lang="pt-BR" altLang="pt-BR" dirty="0"/>
              <a:t>Cantiga de amigo (Alba)</a:t>
            </a:r>
          </a:p>
          <a:p>
            <a:r>
              <a:rPr lang="pt-BR" altLang="pt-BR" dirty="0"/>
              <a:t> </a:t>
            </a:r>
          </a:p>
          <a:p>
            <a:r>
              <a:rPr lang="pt-BR" altLang="pt-BR" dirty="0"/>
              <a:t>Ergue-te, amigo que dormes nas manhãs frias! </a:t>
            </a:r>
          </a:p>
          <a:p>
            <a:r>
              <a:rPr lang="pt-BR" altLang="pt-BR" dirty="0"/>
              <a:t>Todas as aves do mundo, de amor, diziam: </a:t>
            </a:r>
          </a:p>
          <a:p>
            <a:r>
              <a:rPr lang="pt-BR" altLang="pt-BR" dirty="0"/>
              <a:t>Alegre eu ando </a:t>
            </a:r>
          </a:p>
          <a:p>
            <a:r>
              <a:rPr lang="pt-BR" altLang="pt-BR" dirty="0"/>
              <a:t>Ergue-te, amigo que dormes nas manhãs claras! </a:t>
            </a:r>
          </a:p>
          <a:p>
            <a:r>
              <a:rPr lang="pt-BR" altLang="pt-BR" dirty="0"/>
              <a:t>Todas as aves do mundo, de amor, diziam: </a:t>
            </a:r>
          </a:p>
          <a:p>
            <a:r>
              <a:rPr lang="pt-BR" altLang="pt-BR" dirty="0"/>
              <a:t>Do meu amor e do teu se lembrariam: </a:t>
            </a:r>
          </a:p>
          <a:p>
            <a:r>
              <a:rPr lang="pt-BR" altLang="pt-BR" dirty="0"/>
              <a:t>Alegre eu ando </a:t>
            </a:r>
          </a:p>
          <a:p>
            <a:r>
              <a:rPr lang="pt-BR" altLang="pt-BR" dirty="0"/>
              <a:t>Todas as aves do mundo, de amor, cantavam: </a:t>
            </a:r>
          </a:p>
          <a:p>
            <a:r>
              <a:rPr lang="pt-BR" altLang="pt-BR" dirty="0"/>
              <a:t>Do meu amor e do teu se lembrariam: </a:t>
            </a:r>
          </a:p>
          <a:p>
            <a:r>
              <a:rPr lang="pt-BR" altLang="pt-BR" dirty="0"/>
              <a:t>Alegre eu ando. </a:t>
            </a:r>
          </a:p>
          <a:p>
            <a:r>
              <a:rPr lang="pt-BR" altLang="pt-BR" dirty="0"/>
              <a:t>Todas as aves do mundo, de amor, cantavam: </a:t>
            </a:r>
          </a:p>
          <a:p>
            <a:r>
              <a:rPr lang="pt-BR" altLang="pt-BR" dirty="0"/>
              <a:t>Do meu amor e do teu se recordavam: </a:t>
            </a:r>
          </a:p>
          <a:p>
            <a:r>
              <a:rPr lang="pt-BR" altLang="pt-BR" dirty="0"/>
              <a:t>Alegre eu ando. </a:t>
            </a:r>
          </a:p>
          <a:p>
            <a:r>
              <a:rPr lang="pt-BR" altLang="pt-BR" dirty="0"/>
              <a:t>Do meu amor e do teu se lembrariam: </a:t>
            </a:r>
          </a:p>
          <a:p>
            <a:r>
              <a:rPr lang="pt-BR" altLang="pt-BR" dirty="0"/>
              <a:t>Tu lhes tolheste os ramos em que eu as via: </a:t>
            </a:r>
          </a:p>
          <a:p>
            <a:r>
              <a:rPr lang="pt-BR" altLang="pt-BR" dirty="0"/>
              <a:t>Alegre eu ando.</a:t>
            </a:r>
          </a:p>
        </p:txBody>
      </p:sp>
    </p:spTree>
    <p:extLst>
      <p:ext uri="{BB962C8B-B14F-4D97-AF65-F5344CB8AC3E}">
        <p14:creationId xmlns:p14="http://schemas.microsoft.com/office/powerpoint/2010/main" val="31664043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AEF3D3F-4FC9-4394-BE34-440E4989531D}"/>
              </a:ext>
            </a:extLst>
          </p:cNvPr>
          <p:cNvSpPr>
            <a:spLocks noGrp="1"/>
          </p:cNvSpPr>
          <p:nvPr>
            <p:ph type="title"/>
          </p:nvPr>
        </p:nvSpPr>
        <p:spPr/>
        <p:txBody>
          <a:bodyPr numCol="1"/>
          <a:lstStyle/>
          <a:p>
            <a:r>
              <a:rPr lang="pt-BR" altLang="pt-BR" b="1" u="sng" dirty="0"/>
              <a:t>As Cantigas Satíricas</a:t>
            </a:r>
            <a:br>
              <a:rPr lang="pt-BR" altLang="pt-BR" dirty="0"/>
            </a:br>
            <a:endParaRPr lang="pt-BR" altLang="pt-BR" dirty="0"/>
          </a:p>
        </p:txBody>
      </p:sp>
      <p:sp>
        <p:nvSpPr>
          <p:cNvPr id="3" name="Espaço Reservado para Conteúdo 2">
            <a:extLst>
              <a:ext uri="{FF2B5EF4-FFF2-40B4-BE49-F238E27FC236}">
                <a16:creationId xmlns:a16="http://schemas.microsoft.com/office/drawing/2014/main" id="{B0E86638-F255-4891-AA51-428F8CD3A45E}"/>
              </a:ext>
            </a:extLst>
          </p:cNvPr>
          <p:cNvSpPr>
            <a:spLocks noGrp="1"/>
          </p:cNvSpPr>
          <p:nvPr>
            <p:ph idx="1"/>
          </p:nvPr>
        </p:nvSpPr>
        <p:spPr>
          <a:xfrm>
            <a:off x="812800" y="1853753"/>
            <a:ext cx="10871200" cy="4199727"/>
          </a:xfrm>
        </p:spPr>
        <p:txBody>
          <a:bodyPr numCol="1">
            <a:normAutofit/>
          </a:bodyPr>
          <a:lstStyle/>
          <a:p>
            <a:r>
              <a:rPr lang="pt-BR" altLang="pt-BR" dirty="0"/>
              <a:t>As cantigas de caráter satírico apresentavam </a:t>
            </a:r>
            <a:r>
              <a:rPr lang="pt-BR" altLang="pt-BR" b="1" u="sng" dirty="0"/>
              <a:t>críticas ao comportamento social de seus pares, difamavam alguns nobres ou denunciavam as damas</a:t>
            </a:r>
            <a:r>
              <a:rPr lang="pt-BR" altLang="pt-BR" dirty="0"/>
              <a:t> que deixavam de cumprir seu papel no jogo do amor cortês;</a:t>
            </a:r>
          </a:p>
          <a:p>
            <a:pPr lvl="0"/>
            <a:r>
              <a:rPr lang="pt-BR" altLang="pt-BR" b="1" dirty="0"/>
              <a:t>Cantigas de Escárnio: </a:t>
            </a:r>
            <a:endParaRPr lang="pt-BR" altLang="pt-BR" dirty="0"/>
          </a:p>
          <a:p>
            <a:pPr marL="457200" lvl="0" indent="-457200">
              <a:buFont typeface="+mj-lt"/>
              <a:buAutoNum type="arabicPeriod"/>
            </a:pPr>
            <a:r>
              <a:rPr lang="pt-BR" altLang="pt-BR" dirty="0"/>
              <a:t>Denunciam nobres e mulheres que não seguiam o jogo de amor cortês</a:t>
            </a:r>
          </a:p>
          <a:p>
            <a:pPr marL="457200" lvl="0" indent="-457200">
              <a:buFont typeface="+mj-lt"/>
              <a:buAutoNum type="arabicPeriod"/>
            </a:pPr>
            <a:r>
              <a:rPr lang="pt-BR" altLang="pt-BR" dirty="0"/>
              <a:t>Efeito satírico por meio de ironias, trocadilhos e jogos semânticos.</a:t>
            </a:r>
          </a:p>
          <a:p>
            <a:pPr lvl="0"/>
            <a:r>
              <a:rPr lang="pt-BR" altLang="pt-BR" b="1" dirty="0"/>
              <a:t>Cantigas de Maldizer:</a:t>
            </a:r>
            <a:endParaRPr lang="pt-BR" altLang="pt-BR" dirty="0"/>
          </a:p>
          <a:p>
            <a:pPr marL="457200" indent="-457200">
              <a:buFont typeface="+mj-lt"/>
              <a:buAutoNum type="arabicPeriod"/>
            </a:pPr>
            <a:r>
              <a:rPr lang="pt-BR" altLang="pt-BR" dirty="0"/>
              <a:t>Modo direto, explícito de criticar, identificando a pessoa satirizada.</a:t>
            </a:r>
          </a:p>
          <a:p>
            <a:pPr marL="457200" lvl="0" indent="-457200">
              <a:buFont typeface="+mj-lt"/>
              <a:buAutoNum type="arabicPeriod"/>
            </a:pPr>
            <a:r>
              <a:rPr lang="pt-BR" altLang="pt-BR" dirty="0"/>
              <a:t>Costuma apresentar linguagem ofensiva e palavras de baixo calão. Muitas vezes, tratam das indiscrições amorosas dos nobres e membros do clero.</a:t>
            </a:r>
          </a:p>
          <a:p>
            <a:endParaRPr lang="pt-BR" altLang="pt-BR" dirty="0"/>
          </a:p>
        </p:txBody>
      </p:sp>
    </p:spTree>
    <p:extLst>
      <p:ext uri="{BB962C8B-B14F-4D97-AF65-F5344CB8AC3E}">
        <p14:creationId xmlns:p14="http://schemas.microsoft.com/office/powerpoint/2010/main" val="30813099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360608" y="721218"/>
            <a:ext cx="11500834" cy="5666704"/>
          </a:xfrm>
        </p:spPr>
        <p:txBody>
          <a:bodyPr numCol="1"/>
          <a:lstStyle/>
          <a:p>
            <a:r>
              <a:rPr lang="pt-BR" altLang="pt-BR" dirty="0"/>
              <a:t>Essas datas são convencionais, uma vez que é difícil dizer com exatidão quando começa e quando termina uma época literária. A escolha das datas obedece a dois critérios: </a:t>
            </a:r>
            <a:r>
              <a:rPr lang="pt-BR" altLang="pt-BR" b="1" dirty="0"/>
              <a:t>o histórico e o literário</a:t>
            </a:r>
            <a:r>
              <a:rPr lang="pt-BR" altLang="pt-BR" dirty="0"/>
              <a:t>. O histórico tem por base os acontecimentos políticos e sociais mais marcantes. </a:t>
            </a:r>
          </a:p>
          <a:p>
            <a:pPr algn="just"/>
            <a:r>
              <a:rPr lang="pt-BR" altLang="pt-BR" dirty="0"/>
              <a:t>O literário tem por base o surgimento de uma obra literária que reflete uma mudança significativa em relação ao estilo de época anterior. Dois ou mais estilos podem coexistir numa mesma época. O que determina a denominação da cada período é o </a:t>
            </a:r>
            <a:r>
              <a:rPr lang="pt-BR" altLang="pt-BR" b="1" u="sng" dirty="0">
                <a:solidFill>
                  <a:srgbClr val="FF0000"/>
                </a:solidFill>
              </a:rPr>
              <a:t>predomínio e não a exclusividade </a:t>
            </a:r>
            <a:r>
              <a:rPr lang="pt-BR" altLang="pt-BR" dirty="0"/>
              <a:t>de determinadas formas de expressão literária.</a:t>
            </a:r>
          </a:p>
        </p:txBody>
      </p:sp>
    </p:spTree>
    <p:extLst>
      <p:ext uri="{BB962C8B-B14F-4D97-AF65-F5344CB8AC3E}">
        <p14:creationId xmlns:p14="http://schemas.microsoft.com/office/powerpoint/2010/main" val="21534455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a:extLst>
              <a:ext uri="{FF2B5EF4-FFF2-40B4-BE49-F238E27FC236}">
                <a16:creationId xmlns:a16="http://schemas.microsoft.com/office/drawing/2014/main" id="{158D4518-3D8D-4F52-86EB-C8D13C201666}"/>
              </a:ext>
            </a:extLst>
          </p:cNvPr>
          <p:cNvSpPr txBox="1"/>
          <p:nvPr/>
        </p:nvSpPr>
        <p:spPr>
          <a:xfrm>
            <a:off x="1640114" y="335845"/>
            <a:ext cx="4108304" cy="6186309"/>
          </a:xfrm>
          <a:prstGeom prst="rect">
            <a:avLst/>
          </a:prstGeom>
          <a:noFill/>
        </p:spPr>
        <p:txBody>
          <a:bodyPr wrap="none" numCol="1" rtlCol="0">
            <a:spAutoFit/>
          </a:bodyPr>
          <a:lstStyle/>
          <a:p>
            <a:r>
              <a:rPr lang="pt-BR" altLang="pt-BR" b="1" u="sng" dirty="0"/>
              <a:t>Cantiga de maldizer medieval</a:t>
            </a:r>
            <a:br>
              <a:rPr lang="pt-BR" altLang="pt-BR" b="1" u="sng" dirty="0"/>
            </a:br>
            <a:br>
              <a:rPr lang="pt-BR" altLang="pt-BR" b="1" u="sng" dirty="0"/>
            </a:br>
            <a:r>
              <a:rPr lang="pt-BR" altLang="pt-BR" dirty="0"/>
              <a:t>"Dom </a:t>
            </a:r>
            <a:r>
              <a:rPr lang="pt-BR" altLang="pt-BR" dirty="0" err="1"/>
              <a:t>Bernaldo</a:t>
            </a:r>
            <a:r>
              <a:rPr lang="pt-BR" altLang="pt-BR" dirty="0"/>
              <a:t>, pois trazeis </a:t>
            </a:r>
            <a:br>
              <a:rPr lang="pt-BR" altLang="pt-BR" dirty="0"/>
            </a:br>
            <a:r>
              <a:rPr lang="pt-BR" altLang="pt-BR" dirty="0"/>
              <a:t>convosco uma tal mulher, </a:t>
            </a:r>
            <a:br>
              <a:rPr lang="pt-BR" altLang="pt-BR" dirty="0"/>
            </a:br>
            <a:r>
              <a:rPr lang="pt-BR" altLang="pt-BR" dirty="0"/>
              <a:t>a pior que conheceis </a:t>
            </a:r>
            <a:br>
              <a:rPr lang="pt-BR" altLang="pt-BR" dirty="0"/>
            </a:br>
            <a:r>
              <a:rPr lang="pt-BR" altLang="pt-BR" dirty="0"/>
              <a:t>que se o </a:t>
            </a:r>
            <a:r>
              <a:rPr lang="pt-BR" altLang="pt-BR" dirty="0" err="1"/>
              <a:t>alguazil</a:t>
            </a:r>
            <a:r>
              <a:rPr lang="pt-BR" altLang="pt-BR" dirty="0"/>
              <a:t> souber, </a:t>
            </a:r>
            <a:br>
              <a:rPr lang="pt-BR" altLang="pt-BR" dirty="0"/>
            </a:br>
            <a:r>
              <a:rPr lang="pt-BR" altLang="pt-BR" dirty="0"/>
              <a:t>açoitá-la quererá. </a:t>
            </a:r>
            <a:br>
              <a:rPr lang="pt-BR" altLang="pt-BR" dirty="0"/>
            </a:br>
            <a:r>
              <a:rPr lang="pt-BR" altLang="pt-BR" dirty="0"/>
              <a:t>A prostituta queixar-se-á </a:t>
            </a:r>
            <a:br>
              <a:rPr lang="pt-BR" altLang="pt-BR" dirty="0"/>
            </a:br>
            <a:r>
              <a:rPr lang="pt-BR" altLang="pt-BR" dirty="0"/>
              <a:t>e vós, assanhar-vos-ei </a:t>
            </a:r>
            <a:br>
              <a:rPr lang="pt-BR" altLang="pt-BR" dirty="0"/>
            </a:br>
            <a:br>
              <a:rPr lang="pt-BR" altLang="pt-BR" dirty="0"/>
            </a:br>
            <a:r>
              <a:rPr lang="pt-BR" altLang="pt-BR" dirty="0"/>
              <a:t>Vós que tão bem entendeis </a:t>
            </a:r>
            <a:br>
              <a:rPr lang="pt-BR" altLang="pt-BR" dirty="0"/>
            </a:br>
            <a:r>
              <a:rPr lang="pt-BR" altLang="pt-BR" dirty="0"/>
              <a:t>o que um bom jogral entende, </a:t>
            </a:r>
            <a:br>
              <a:rPr lang="pt-BR" altLang="pt-BR" dirty="0"/>
            </a:br>
            <a:r>
              <a:rPr lang="pt-BR" altLang="pt-BR" dirty="0"/>
              <a:t>por que demônio viveis </a:t>
            </a:r>
            <a:br>
              <a:rPr lang="pt-BR" altLang="pt-BR" dirty="0"/>
            </a:br>
            <a:r>
              <a:rPr lang="pt-BR" altLang="pt-BR" dirty="0"/>
              <a:t>com uma mulher que se vende ? </a:t>
            </a:r>
            <a:br>
              <a:rPr lang="pt-BR" altLang="pt-BR" dirty="0"/>
            </a:br>
            <a:r>
              <a:rPr lang="pt-BR" altLang="pt-BR" dirty="0"/>
              <a:t>E depois, o que fareis </a:t>
            </a:r>
            <a:br>
              <a:rPr lang="pt-BR" altLang="pt-BR" dirty="0"/>
            </a:br>
            <a:r>
              <a:rPr lang="pt-BR" altLang="pt-BR" dirty="0"/>
              <a:t>se alguém a </a:t>
            </a:r>
            <a:r>
              <a:rPr lang="pt-BR" altLang="pt-BR" dirty="0" err="1"/>
              <a:t>El-rei</a:t>
            </a:r>
            <a:r>
              <a:rPr lang="pt-BR" altLang="pt-BR" dirty="0"/>
              <a:t> contar </a:t>
            </a:r>
            <a:br>
              <a:rPr lang="pt-BR" altLang="pt-BR" dirty="0"/>
            </a:br>
            <a:r>
              <a:rPr lang="pt-BR" altLang="pt-BR" dirty="0"/>
              <a:t>a mulher com quem viveis </a:t>
            </a:r>
            <a:br>
              <a:rPr lang="pt-BR" altLang="pt-BR" dirty="0"/>
            </a:br>
            <a:r>
              <a:rPr lang="pt-BR" altLang="pt-BR" dirty="0"/>
              <a:t>e ele a quiser justiçar? </a:t>
            </a:r>
            <a:br>
              <a:rPr lang="pt-BR" altLang="pt-BR" dirty="0"/>
            </a:br>
            <a:r>
              <a:rPr lang="pt-BR" altLang="pt-BR" dirty="0"/>
              <a:t>Se nem Deus lhe valerá, </a:t>
            </a:r>
            <a:br>
              <a:rPr lang="pt-BR" altLang="pt-BR" dirty="0"/>
            </a:br>
            <a:r>
              <a:rPr lang="pt-BR" altLang="pt-BR" dirty="0"/>
              <a:t>muito vos molestará, </a:t>
            </a:r>
            <a:br>
              <a:rPr lang="pt-BR" altLang="pt-BR" dirty="0"/>
            </a:br>
            <a:r>
              <a:rPr lang="pt-BR" altLang="pt-BR" dirty="0"/>
              <a:t>pois valer-lhe não podeis" (Pero da Ponte)</a:t>
            </a:r>
          </a:p>
          <a:p>
            <a:endParaRPr lang="pt-BR" altLang="pt-BR" dirty="0"/>
          </a:p>
        </p:txBody>
      </p:sp>
      <p:sp>
        <p:nvSpPr>
          <p:cNvPr id="5" name="CaixaDeTexto 4">
            <a:extLst>
              <a:ext uri="{FF2B5EF4-FFF2-40B4-BE49-F238E27FC236}">
                <a16:creationId xmlns:a16="http://schemas.microsoft.com/office/drawing/2014/main" id="{1B62D7F2-7192-4B80-A910-DF0168CF905F}"/>
              </a:ext>
            </a:extLst>
          </p:cNvPr>
          <p:cNvSpPr txBox="1"/>
          <p:nvPr/>
        </p:nvSpPr>
        <p:spPr>
          <a:xfrm>
            <a:off x="6695377" y="1720840"/>
            <a:ext cx="4568972" cy="3416320"/>
          </a:xfrm>
          <a:prstGeom prst="rect">
            <a:avLst/>
          </a:prstGeom>
          <a:noFill/>
        </p:spPr>
        <p:txBody>
          <a:bodyPr wrap="square" numCol="1" rtlCol="0">
            <a:spAutoFit/>
          </a:bodyPr>
          <a:lstStyle/>
          <a:p>
            <a:r>
              <a:rPr lang="pt-BR" altLang="pt-BR" dirty="0"/>
              <a:t>Nesta cantiga, o trovador satiriza a mulher que é trazida por “Dom </a:t>
            </a:r>
            <a:r>
              <a:rPr lang="pt-BR" altLang="pt-BR" dirty="0" err="1"/>
              <a:t>Bernaldo</a:t>
            </a:r>
            <a:r>
              <a:rPr lang="pt-BR" altLang="pt-BR" dirty="0"/>
              <a:t>”,  usando palavras grosseiras como “prostituta” para difamá-la. </a:t>
            </a:r>
          </a:p>
          <a:p>
            <a:endParaRPr lang="pt-BR" altLang="pt-BR" dirty="0"/>
          </a:p>
          <a:p>
            <a:endParaRPr lang="pt-BR" altLang="pt-BR" dirty="0"/>
          </a:p>
          <a:p>
            <a:r>
              <a:rPr lang="pt-BR" altLang="pt-BR" dirty="0"/>
              <a:t>Ele não cita o nome da pessoa, mas a crítica feita a ela,  se dá de forma explícita, pois ele a ofende claramente. </a:t>
            </a:r>
          </a:p>
          <a:p>
            <a:r>
              <a:rPr lang="pt-BR" altLang="pt-BR" dirty="0"/>
              <a:t>A apreciação desfavorável se refere a comportamentos sexuais, e hábitos feios e imorais</a:t>
            </a:r>
          </a:p>
        </p:txBody>
      </p:sp>
    </p:spTree>
    <p:extLst>
      <p:ext uri="{BB962C8B-B14F-4D97-AF65-F5344CB8AC3E}">
        <p14:creationId xmlns:p14="http://schemas.microsoft.com/office/powerpoint/2010/main" val="35458373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C4C23237-29CE-48BC-9851-063B1EDD9B43}"/>
              </a:ext>
            </a:extLst>
          </p:cNvPr>
          <p:cNvSpPr txBox="1"/>
          <p:nvPr/>
        </p:nvSpPr>
        <p:spPr>
          <a:xfrm>
            <a:off x="1215840" y="784118"/>
            <a:ext cx="4772835" cy="5078313"/>
          </a:xfrm>
          <a:prstGeom prst="rect">
            <a:avLst/>
          </a:prstGeom>
          <a:noFill/>
        </p:spPr>
        <p:txBody>
          <a:bodyPr wrap="square" numCol="1" rtlCol="0">
            <a:spAutoFit/>
          </a:bodyPr>
          <a:lstStyle/>
          <a:p>
            <a:r>
              <a:rPr lang="pt-BR" altLang="pt-BR" dirty="0"/>
              <a:t>Cantiga de escárnio medieval</a:t>
            </a:r>
            <a:br>
              <a:rPr lang="pt-BR" altLang="pt-BR" dirty="0"/>
            </a:br>
            <a:br>
              <a:rPr lang="pt-BR" altLang="pt-BR" dirty="0"/>
            </a:br>
            <a:r>
              <a:rPr lang="pt-BR" altLang="pt-BR" dirty="0"/>
              <a:t>Rei queimado morreu </a:t>
            </a:r>
            <a:r>
              <a:rPr lang="pt-BR" altLang="pt-BR" dirty="0" err="1"/>
              <a:t>con</a:t>
            </a:r>
            <a:r>
              <a:rPr lang="pt-BR" altLang="pt-BR" dirty="0"/>
              <a:t> amor</a:t>
            </a:r>
            <a:br>
              <a:rPr lang="pt-BR" altLang="pt-BR" dirty="0"/>
            </a:br>
            <a:r>
              <a:rPr lang="pt-BR" altLang="pt-BR" dirty="0"/>
              <a:t>Em seus cantares, por Santa Maria</a:t>
            </a:r>
            <a:br>
              <a:rPr lang="pt-BR" altLang="pt-BR" dirty="0"/>
            </a:br>
            <a:r>
              <a:rPr lang="pt-BR" altLang="pt-BR" dirty="0"/>
              <a:t>por una dona que </a:t>
            </a:r>
            <a:r>
              <a:rPr lang="pt-BR" altLang="pt-BR" dirty="0" err="1"/>
              <a:t>gran</a:t>
            </a:r>
            <a:r>
              <a:rPr lang="pt-BR" altLang="pt-BR" dirty="0"/>
              <a:t> bem queria</a:t>
            </a:r>
            <a:br>
              <a:rPr lang="pt-BR" altLang="pt-BR" dirty="0"/>
            </a:br>
            <a:r>
              <a:rPr lang="pt-BR" altLang="pt-BR" dirty="0"/>
              <a:t>e por se meter por mais trovador</a:t>
            </a:r>
            <a:br>
              <a:rPr lang="pt-BR" altLang="pt-BR" dirty="0"/>
            </a:br>
            <a:r>
              <a:rPr lang="pt-BR" altLang="pt-BR" dirty="0"/>
              <a:t>porque lh'ela non quis [o] </a:t>
            </a:r>
            <a:r>
              <a:rPr lang="pt-BR" altLang="pt-BR" dirty="0" err="1"/>
              <a:t>benfazer</a:t>
            </a:r>
            <a:br>
              <a:rPr lang="pt-BR" altLang="pt-BR" dirty="0"/>
            </a:br>
            <a:r>
              <a:rPr lang="pt-BR" altLang="pt-BR" dirty="0" err="1"/>
              <a:t>fez-s'el</a:t>
            </a:r>
            <a:r>
              <a:rPr lang="pt-BR" altLang="pt-BR" dirty="0"/>
              <a:t> </a:t>
            </a:r>
            <a:r>
              <a:rPr lang="pt-BR" altLang="pt-BR" dirty="0" err="1"/>
              <a:t>en</a:t>
            </a:r>
            <a:r>
              <a:rPr lang="pt-BR" altLang="pt-BR" dirty="0"/>
              <a:t> seus cantares morrer</a:t>
            </a:r>
            <a:br>
              <a:rPr lang="pt-BR" altLang="pt-BR" dirty="0"/>
            </a:br>
            <a:r>
              <a:rPr lang="pt-BR" altLang="pt-BR" dirty="0"/>
              <a:t>mas ressurgiu depois ao </a:t>
            </a:r>
            <a:r>
              <a:rPr lang="pt-BR" altLang="pt-BR" dirty="0" err="1"/>
              <a:t>tercer</a:t>
            </a:r>
            <a:r>
              <a:rPr lang="pt-BR" altLang="pt-BR" dirty="0"/>
              <a:t> dia!...</a:t>
            </a:r>
            <a:br>
              <a:rPr lang="pt-BR" altLang="pt-BR" dirty="0"/>
            </a:br>
            <a:endParaRPr lang="pt-BR" altLang="pt-BR" dirty="0"/>
          </a:p>
          <a:p>
            <a:r>
              <a:rPr lang="pt-BR" altLang="pt-BR" dirty="0"/>
              <a:t>Tradução:</a:t>
            </a:r>
            <a:br>
              <a:rPr lang="pt-BR" altLang="pt-BR" dirty="0"/>
            </a:br>
            <a:r>
              <a:rPr lang="pt-BR" altLang="pt-BR" dirty="0"/>
              <a:t>Rei queimado morreu com amor.</a:t>
            </a:r>
            <a:br>
              <a:rPr lang="pt-BR" altLang="pt-BR" dirty="0"/>
            </a:br>
            <a:r>
              <a:rPr lang="pt-BR" altLang="pt-BR" dirty="0"/>
              <a:t>Em seus cantares, por Santa Maria</a:t>
            </a:r>
            <a:br>
              <a:rPr lang="pt-BR" altLang="pt-BR" dirty="0"/>
            </a:br>
            <a:r>
              <a:rPr lang="pt-BR" altLang="pt-BR" dirty="0"/>
              <a:t>por uma senhora a </a:t>
            </a:r>
            <a:r>
              <a:rPr lang="pt-BR" altLang="pt-BR" dirty="0" err="1"/>
              <a:t>quen</a:t>
            </a:r>
            <a:r>
              <a:rPr lang="pt-BR" altLang="pt-BR" dirty="0"/>
              <a:t> amava</a:t>
            </a:r>
            <a:br>
              <a:rPr lang="pt-BR" altLang="pt-BR" dirty="0"/>
            </a:br>
            <a:r>
              <a:rPr lang="pt-BR" altLang="pt-BR" dirty="0"/>
              <a:t>e por aparecer um melhor trovador,</a:t>
            </a:r>
            <a:br>
              <a:rPr lang="pt-BR" altLang="pt-BR" dirty="0"/>
            </a:br>
            <a:r>
              <a:rPr lang="pt-BR" altLang="pt-BR" dirty="0"/>
              <a:t>porque lhe ela não lhe quis bem-fazer</a:t>
            </a:r>
            <a:br>
              <a:rPr lang="pt-BR" altLang="pt-BR" dirty="0"/>
            </a:br>
            <a:r>
              <a:rPr lang="pt-BR" altLang="pt-BR" dirty="0"/>
              <a:t>fez-se ele em seus cantares morrer</a:t>
            </a:r>
            <a:br>
              <a:rPr lang="pt-BR" altLang="pt-BR" dirty="0"/>
            </a:br>
            <a:r>
              <a:rPr lang="pt-BR" altLang="pt-BR" dirty="0"/>
              <a:t>mas ressurgiu depois ao terceiro dia! ...</a:t>
            </a:r>
          </a:p>
        </p:txBody>
      </p:sp>
      <p:sp>
        <p:nvSpPr>
          <p:cNvPr id="3" name="CaixaDeTexto 2">
            <a:extLst>
              <a:ext uri="{FF2B5EF4-FFF2-40B4-BE49-F238E27FC236}">
                <a16:creationId xmlns:a16="http://schemas.microsoft.com/office/drawing/2014/main" id="{7765ECB9-30FA-4D45-8737-4ECFA627D3C8}"/>
              </a:ext>
            </a:extLst>
          </p:cNvPr>
          <p:cNvSpPr txBox="1"/>
          <p:nvPr/>
        </p:nvSpPr>
        <p:spPr>
          <a:xfrm rot="10800000" flipV="1">
            <a:off x="6096000" y="2040981"/>
            <a:ext cx="5579165" cy="2031325"/>
          </a:xfrm>
          <a:prstGeom prst="rect">
            <a:avLst/>
          </a:prstGeom>
          <a:noFill/>
        </p:spPr>
        <p:txBody>
          <a:bodyPr wrap="square" numCol="1" rtlCol="0">
            <a:spAutoFit/>
          </a:bodyPr>
          <a:lstStyle/>
          <a:p>
            <a:r>
              <a:rPr lang="pt-BR" altLang="pt-BR" dirty="0"/>
              <a:t>O trovador indiretamente critica o “rei” por amar a “Santa Maria”.</a:t>
            </a:r>
          </a:p>
          <a:p>
            <a:r>
              <a:rPr lang="pt-BR" altLang="pt-BR" dirty="0"/>
              <a:t>O trovador ao dizer “e por aparecer um melhor trovador,/ porque lhe ela não lhe quis bem fazer”, o faz num tom sarcástico, pois revela que a amada do “rei” o deixou para ficar com outro.</a:t>
            </a:r>
            <a:br>
              <a:rPr lang="pt-BR" altLang="pt-BR" dirty="0"/>
            </a:br>
            <a:endParaRPr lang="pt-BR" altLang="pt-BR" dirty="0"/>
          </a:p>
        </p:txBody>
      </p:sp>
    </p:spTree>
    <p:extLst>
      <p:ext uri="{BB962C8B-B14F-4D97-AF65-F5344CB8AC3E}">
        <p14:creationId xmlns:p14="http://schemas.microsoft.com/office/powerpoint/2010/main" val="33613552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numCol="1"/>
          <a:lstStyle/>
          <a:p>
            <a:pPr algn="ctr"/>
            <a:r>
              <a:rPr lang="pt-BR" altLang="pt-BR" dirty="0"/>
              <a:t>Exemplo de paralelismo nos </a:t>
            </a:r>
            <a:r>
              <a:rPr lang="pt-BR" altLang="pt-BR" dirty="0" err="1"/>
              <a:t>refrões</a:t>
            </a:r>
            <a:endParaRPr lang="pt-BR" altLang="pt-BR" dirty="0"/>
          </a:p>
        </p:txBody>
      </p:sp>
      <p:pic>
        <p:nvPicPr>
          <p:cNvPr id="4" name="Espaço Reservado para Conteú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40911" y="2057401"/>
            <a:ext cx="8487953" cy="4409757"/>
          </a:xfrm>
        </p:spPr>
      </p:pic>
    </p:spTree>
    <p:extLst>
      <p:ext uri="{BB962C8B-B14F-4D97-AF65-F5344CB8AC3E}">
        <p14:creationId xmlns:p14="http://schemas.microsoft.com/office/powerpoint/2010/main" val="14422226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numCol="1"/>
          <a:lstStyle/>
          <a:p>
            <a:r>
              <a:rPr lang="pt-BR" altLang="pt-BR" dirty="0"/>
              <a:t>As cantigas satíricas</a:t>
            </a:r>
          </a:p>
        </p:txBody>
      </p:sp>
      <p:sp>
        <p:nvSpPr>
          <p:cNvPr id="3" name="Espaço Reservado para Conteúdo 2"/>
          <p:cNvSpPr>
            <a:spLocks noGrp="1"/>
          </p:cNvSpPr>
          <p:nvPr>
            <p:ph idx="1"/>
          </p:nvPr>
        </p:nvSpPr>
        <p:spPr>
          <a:xfrm>
            <a:off x="685800" y="1828800"/>
            <a:ext cx="10820400" cy="4389885"/>
          </a:xfrm>
        </p:spPr>
        <p:txBody>
          <a:bodyPr numCol="1"/>
          <a:lstStyle/>
          <a:p>
            <a:pPr algn="just"/>
            <a:r>
              <a:rPr lang="pt-BR" altLang="pt-BR" dirty="0"/>
              <a:t>São de caráter satírico por que apresentam críticas ao comportamento social os pares, de fama alguns de nobres ou denunciam as damas que deixavam de cumprir seu papel no jogo do amor Cortês. </a:t>
            </a:r>
          </a:p>
          <a:p>
            <a:pPr algn="just"/>
            <a:r>
              <a:rPr lang="pt-BR" altLang="pt-BR" dirty="0"/>
              <a:t>Elas podem ser de escárnio ou de maldizer.</a:t>
            </a:r>
          </a:p>
          <a:p>
            <a:pPr marL="0" indent="0" algn="ctr">
              <a:buNone/>
            </a:pPr>
            <a:r>
              <a:rPr lang="pt-BR" altLang="pt-BR" sz="2500" b="1" dirty="0"/>
              <a:t>Cantigas de escárnio</a:t>
            </a:r>
          </a:p>
          <a:p>
            <a:pPr algn="just"/>
            <a:r>
              <a:rPr lang="pt-BR" altLang="pt-BR" dirty="0"/>
              <a:t>Nas cantigas de escárnio, o trovador critica alguém por meio de palavras de duplo sentido, para que não sejam facilmente compreendidas.</a:t>
            </a:r>
          </a:p>
          <a:p>
            <a:pPr algn="just"/>
            <a:r>
              <a:rPr lang="pt-BR" altLang="pt-BR" dirty="0"/>
              <a:t>Usa ironias, trocadilhos e jogos semânticos, para ridicularizar o comportamento de nobres ou denunciam mulheres que não seguem o código do amor Cortês</a:t>
            </a:r>
          </a:p>
        </p:txBody>
      </p:sp>
    </p:spTree>
    <p:extLst>
      <p:ext uri="{BB962C8B-B14F-4D97-AF65-F5344CB8AC3E}">
        <p14:creationId xmlns:p14="http://schemas.microsoft.com/office/powerpoint/2010/main" val="8106842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ço Reservado para Conteú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34863" y="345757"/>
            <a:ext cx="3271234" cy="6408575"/>
          </a:xfrm>
        </p:spPr>
      </p:pic>
      <p:sp>
        <p:nvSpPr>
          <p:cNvPr id="5" name="CaixaDeTexto 4"/>
          <p:cNvSpPr txBox="1"/>
          <p:nvPr/>
        </p:nvSpPr>
        <p:spPr>
          <a:xfrm>
            <a:off x="6684135" y="1287888"/>
            <a:ext cx="4005329" cy="4524315"/>
          </a:xfrm>
          <a:prstGeom prst="rect">
            <a:avLst/>
          </a:prstGeom>
          <a:noFill/>
        </p:spPr>
        <p:txBody>
          <a:bodyPr wrap="square" numCol="1" rtlCol="0">
            <a:spAutoFit/>
          </a:bodyPr>
          <a:lstStyle/>
          <a:p>
            <a:pPr algn="just"/>
            <a:r>
              <a:rPr lang="pt-BR" altLang="pt-BR" dirty="0"/>
              <a:t>Essa cantiga é um exemplo de escárnio, pois trata de uma resposta a crítica de uma dama que diz que o trovador não a elogiava em suas composições. Dessa forma, o trovador escreve essa música dizendo que ela é feia, velha e louca.</a:t>
            </a:r>
          </a:p>
          <a:p>
            <a:pPr algn="just"/>
            <a:endParaRPr lang="pt-BR" altLang="pt-BR" dirty="0"/>
          </a:p>
          <a:p>
            <a:pPr algn="just"/>
            <a:r>
              <a:rPr lang="pt-BR" altLang="pt-BR" dirty="0"/>
              <a:t>Nas cantigas de escárnio há a característica do trovador optar mais pela ironia do que pelas ofensas e não costuma realmente nomear as pessoas a quem eles dirigem.</a:t>
            </a:r>
          </a:p>
          <a:p>
            <a:pPr algn="just"/>
            <a:endParaRPr lang="pt-BR" altLang="pt-BR" dirty="0"/>
          </a:p>
        </p:txBody>
      </p:sp>
    </p:spTree>
    <p:extLst>
      <p:ext uri="{BB962C8B-B14F-4D97-AF65-F5344CB8AC3E}">
        <p14:creationId xmlns:p14="http://schemas.microsoft.com/office/powerpoint/2010/main" val="33951805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685800" y="1184856"/>
            <a:ext cx="10820400" cy="5033829"/>
          </a:xfrm>
        </p:spPr>
        <p:txBody>
          <a:bodyPr numCol="1">
            <a:normAutofit/>
          </a:bodyPr>
          <a:lstStyle/>
          <a:p>
            <a:pPr marL="0" indent="0" algn="ctr">
              <a:buNone/>
            </a:pPr>
            <a:r>
              <a:rPr lang="pt-BR" altLang="pt-BR" b="1" dirty="0"/>
              <a:t>Novela de cavalaria</a:t>
            </a:r>
          </a:p>
          <a:p>
            <a:pPr algn="just"/>
            <a:r>
              <a:rPr lang="pt-BR" altLang="pt-BR" dirty="0"/>
              <a:t>São os primeiros romances, ou seja, longas narrativas em verso, surgidas no século XII, quando as aventuras de vividas pelos cavaleiros andantes que tiveram origem no declínio do prestígio da poesia dos trovadores. </a:t>
            </a:r>
          </a:p>
          <a:p>
            <a:pPr algn="just"/>
            <a:r>
              <a:rPr lang="pt-BR" altLang="pt-BR" dirty="0"/>
              <a:t>tiveram intensa circulação pelas cortes medievais e ajudaram a divulgar os valores e a visão de mundo característicos da sociedade desse período. </a:t>
            </a:r>
          </a:p>
          <a:p>
            <a:pPr algn="just"/>
            <a:r>
              <a:rPr lang="pt-BR" altLang="pt-BR" dirty="0"/>
              <a:t>Estão organizados em três círculos de acordo com o tema que desenvolvem e com um tipo de herói que apresentam: </a:t>
            </a:r>
          </a:p>
          <a:p>
            <a:pPr algn="just"/>
            <a:r>
              <a:rPr lang="pt-BR" altLang="pt-BR" dirty="0"/>
              <a:t>Ciclo clássico: narram a guerra de Troia e as aventuras de Alexandre o grande. O ciclo recebe essa denominação porque seus heróis vem do mundo clássico Mediterrâneo.</a:t>
            </a:r>
          </a:p>
        </p:txBody>
      </p:sp>
    </p:spTree>
    <p:extLst>
      <p:ext uri="{BB962C8B-B14F-4D97-AF65-F5344CB8AC3E}">
        <p14:creationId xmlns:p14="http://schemas.microsoft.com/office/powerpoint/2010/main" val="13285035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685800" y="1081826"/>
            <a:ext cx="10820400" cy="5136860"/>
          </a:xfrm>
        </p:spPr>
        <p:txBody>
          <a:bodyPr numCol="1">
            <a:normAutofit/>
          </a:bodyPr>
          <a:lstStyle/>
          <a:p>
            <a:pPr algn="just"/>
            <a:r>
              <a:rPr lang="pt-BR" altLang="pt-BR" dirty="0"/>
              <a:t>Ciclo </a:t>
            </a:r>
            <a:r>
              <a:rPr lang="pt-BR" altLang="pt-BR" dirty="0" err="1"/>
              <a:t>arturiano</a:t>
            </a:r>
            <a:r>
              <a:rPr lang="pt-BR" altLang="pt-BR" dirty="0"/>
              <a:t> ou bretão: envolve os cavaleiros da távola redonda e o rei Arthur. Temas história de Percival na história de Tristão e Isolda, as aventuras dos cavaleiros da corte do rei Arthur e a demanda do santo Graal.</a:t>
            </a:r>
          </a:p>
          <a:p>
            <a:pPr algn="just"/>
            <a:r>
              <a:rPr lang="pt-BR" altLang="pt-BR" dirty="0"/>
              <a:t>Ciclo carolíngio ou francês história sobre o rei Carlos Magno e os doze pares da França</a:t>
            </a:r>
          </a:p>
          <a:p>
            <a:pPr marL="0" indent="0" algn="ctr">
              <a:buNone/>
            </a:pPr>
            <a:r>
              <a:rPr lang="pt-BR" altLang="pt-BR" b="1" dirty="0"/>
              <a:t>Crônicas, nobiliários e hagiografias</a:t>
            </a:r>
          </a:p>
          <a:p>
            <a:pPr algn="just"/>
            <a:r>
              <a:rPr lang="pt-BR" altLang="pt-BR" dirty="0"/>
              <a:t>Caráter documental produzidos na idade média eram conhecidos como </a:t>
            </a:r>
            <a:r>
              <a:rPr lang="pt-BR" altLang="pt-BR" dirty="0" err="1"/>
              <a:t>cronicões</a:t>
            </a:r>
            <a:r>
              <a:rPr lang="pt-BR" altLang="pt-BR" dirty="0"/>
              <a:t> e nobiliários. Os primeiros registravam os acontecimentos marcantes da vida dos nobres e dos Reis, em ordem cronológica, enquanto os segundos registravam os nascimentos, casamentos e as mortes de uma determinada família de nobres. </a:t>
            </a:r>
          </a:p>
          <a:p>
            <a:pPr algn="just"/>
            <a:r>
              <a:rPr lang="pt-BR" altLang="pt-BR" dirty="0"/>
              <a:t>As hagiografias faziam relatos da vida dos Santos</a:t>
            </a:r>
          </a:p>
        </p:txBody>
      </p:sp>
    </p:spTree>
    <p:extLst>
      <p:ext uri="{BB962C8B-B14F-4D97-AF65-F5344CB8AC3E}">
        <p14:creationId xmlns:p14="http://schemas.microsoft.com/office/powerpoint/2010/main" val="23009898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386366" y="1442434"/>
            <a:ext cx="10998558" cy="5228822"/>
          </a:xfrm>
        </p:spPr>
        <p:txBody>
          <a:bodyPr numCol="1">
            <a:normAutofit/>
          </a:bodyPr>
          <a:lstStyle/>
          <a:p>
            <a:pPr algn="just"/>
            <a:r>
              <a:rPr lang="pt-BR" altLang="pt-BR" dirty="0"/>
              <a:t>O mundo real, que serve de ponto de partida para a literatura, é dinâmico, não para. A concepção de mundo é, também, dinâmica, variando de acordo com a época. Por isso, há mudanças na maneira de expressar a realidade.</a:t>
            </a:r>
          </a:p>
          <a:p>
            <a:pPr algn="just"/>
            <a:r>
              <a:rPr lang="pt-BR" altLang="pt-BR" dirty="0"/>
              <a:t>Cada época tem seu estilo. </a:t>
            </a:r>
            <a:r>
              <a:rPr lang="pt-BR" altLang="pt-BR" b="1" dirty="0"/>
              <a:t>O estilo é um conjunto de características específicas e semelhantes que se refletem na arte, na ciência, na religião, nos costumes em geral.</a:t>
            </a:r>
          </a:p>
          <a:p>
            <a:pPr algn="just"/>
            <a:r>
              <a:rPr lang="pt-BR" altLang="pt-BR" dirty="0"/>
              <a:t>Essa semelhança na maneira de conceber e expressar a realidade chama-se </a:t>
            </a:r>
            <a:r>
              <a:rPr lang="pt-BR" altLang="pt-BR" b="1" dirty="0"/>
              <a:t>estilo de época</a:t>
            </a:r>
            <a:r>
              <a:rPr lang="pt-BR" altLang="pt-BR" dirty="0"/>
              <a:t>.</a:t>
            </a:r>
          </a:p>
          <a:p>
            <a:pPr algn="just"/>
            <a:r>
              <a:rPr lang="pt-BR" altLang="pt-BR" dirty="0"/>
              <a:t>Os estilos de época, que marcam a história literária de Portugal e do Brasil, aparecem sintetizados no quadro seguinte:</a:t>
            </a:r>
          </a:p>
        </p:txBody>
      </p:sp>
    </p:spTree>
    <p:extLst>
      <p:ext uri="{BB962C8B-B14F-4D97-AF65-F5344CB8AC3E}">
        <p14:creationId xmlns:p14="http://schemas.microsoft.com/office/powerpoint/2010/main" val="13922310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numCol="1"/>
          <a:lstStyle/>
          <a:p>
            <a:pPr algn="ctr"/>
            <a:r>
              <a:rPr lang="pt-BR" altLang="pt-BR" dirty="0"/>
              <a:t>LITERATURA NA IDADE MÉDIA</a:t>
            </a:r>
          </a:p>
        </p:txBody>
      </p:sp>
      <p:sp>
        <p:nvSpPr>
          <p:cNvPr id="4" name="Subtítulo 3"/>
          <p:cNvSpPr>
            <a:spLocks noGrp="1"/>
          </p:cNvSpPr>
          <p:nvPr>
            <p:ph type="subTitle" idx="1"/>
          </p:nvPr>
        </p:nvSpPr>
        <p:spPr/>
        <p:txBody>
          <a:bodyPr numCol="1"/>
          <a:lstStyle/>
          <a:p>
            <a:r>
              <a:rPr lang="pt-BR" altLang="pt-BR" dirty="0"/>
              <a:t>TROVADORISMO</a:t>
            </a:r>
          </a:p>
        </p:txBody>
      </p:sp>
    </p:spTree>
    <p:extLst>
      <p:ext uri="{BB962C8B-B14F-4D97-AF65-F5344CB8AC3E}">
        <p14:creationId xmlns:p14="http://schemas.microsoft.com/office/powerpoint/2010/main" val="16530024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685800" y="824248"/>
            <a:ext cx="10820400" cy="5394437"/>
          </a:xfrm>
        </p:spPr>
        <p:txBody>
          <a:bodyPr numCol="1"/>
          <a:lstStyle/>
          <a:p>
            <a:pPr algn="just"/>
            <a:r>
              <a:rPr lang="pt-BR" altLang="pt-BR" dirty="0"/>
              <a:t>Ambiente: reis, castelos, nobres cavaleiros lutando em torneios para merecer atenção de formosas damas são alguns dos elementos  que compõem uma certa representação da Idade Média, compostas pelos textos dos trovadores e das novelas de cavalaria.</a:t>
            </a:r>
          </a:p>
          <a:p>
            <a:pPr marL="0" indent="0" algn="just">
              <a:buNone/>
            </a:pPr>
            <a:endParaRPr lang="pt-BR" altLang="pt-BR" sz="1000" dirty="0"/>
          </a:p>
          <a:p>
            <a:pPr marL="0" indent="0" algn="ctr">
              <a:buNone/>
            </a:pPr>
            <a:r>
              <a:rPr lang="pt-BR" altLang="pt-BR" b="1" dirty="0"/>
              <a:t>A IDADE MÉDIA: ENTRE O MOSTEIRO E A CORTE</a:t>
            </a:r>
          </a:p>
          <a:p>
            <a:pPr marL="0" indent="457200" algn="just">
              <a:buNone/>
            </a:pPr>
            <a:r>
              <a:rPr lang="pt-BR" altLang="pt-BR" dirty="0"/>
              <a:t>A Idade Média foi um período que compreendeu a conquista de Roman, capital do império romano do ocidente, pelos comandantes germânicos no ano de 476 (século v) e terminou com a queda de Constantinopla, capital do império romano do oriente, tomada pelos turcos em 1453.</a:t>
            </a:r>
          </a:p>
          <a:p>
            <a:pPr marL="0" indent="457200" algn="just">
              <a:buNone/>
            </a:pPr>
            <a:r>
              <a:rPr lang="pt-BR" altLang="pt-BR" dirty="0"/>
              <a:t>Uma das heranças que vieram com a dominação romana, foi o cristianismo que mudou e moldou a literatura e costumes da época, uma vez que ganhou forte influência e poder, ganhando terras e enriquecendo.</a:t>
            </a:r>
          </a:p>
          <a:p>
            <a:pPr marL="0" indent="457200" algn="just">
              <a:buNone/>
            </a:pPr>
            <a:endParaRPr lang="pt-BR" altLang="pt-BR" dirty="0"/>
          </a:p>
        </p:txBody>
      </p:sp>
    </p:spTree>
    <p:extLst>
      <p:ext uri="{BB962C8B-B14F-4D97-AF65-F5344CB8AC3E}">
        <p14:creationId xmlns:p14="http://schemas.microsoft.com/office/powerpoint/2010/main" val="37586385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895600" y="274976"/>
            <a:ext cx="8610600" cy="1293028"/>
          </a:xfrm>
        </p:spPr>
        <p:txBody>
          <a:bodyPr numCol="1"/>
          <a:lstStyle/>
          <a:p>
            <a:r>
              <a:rPr lang="pt-BR" altLang="pt-BR" dirty="0"/>
              <a:t>O poder da igreja</a:t>
            </a:r>
          </a:p>
        </p:txBody>
      </p:sp>
      <p:sp>
        <p:nvSpPr>
          <p:cNvPr id="3" name="Espaço Reservado para Conteúdo 2"/>
          <p:cNvSpPr>
            <a:spLocks noGrp="1"/>
          </p:cNvSpPr>
          <p:nvPr>
            <p:ph idx="1"/>
          </p:nvPr>
        </p:nvSpPr>
        <p:spPr>
          <a:xfrm>
            <a:off x="579549" y="1568004"/>
            <a:ext cx="10926651" cy="4650681"/>
          </a:xfrm>
        </p:spPr>
        <p:txBody>
          <a:bodyPr numCol="1"/>
          <a:lstStyle/>
          <a:p>
            <a:pPr algn="just"/>
            <a:r>
              <a:rPr lang="pt-BR" altLang="pt-BR" b="1" dirty="0"/>
              <a:t>Na alta Idade Média (séculos XII e XIII), o poder da Igreja era tanto </a:t>
            </a:r>
            <a:r>
              <a:rPr lang="pt-BR" altLang="pt-BR" dirty="0"/>
              <a:t>que o papa Inocêncio III (1198 – 1216) afirmou: “Os príncipes têm poder na terra, os sacerdotes, sobre a alma. e assim como a alma é muito mais valiosa do que o corpo, assim também mas valioso é o clero do que a monarquia [...] Nenhum rei pode reinar com acerto a menos que sirva devotamente ao Vigário de Cristo.”</a:t>
            </a:r>
          </a:p>
          <a:p>
            <a:pPr algn="just"/>
            <a:r>
              <a:rPr lang="pt-BR" altLang="pt-BR" dirty="0"/>
              <a:t>Com esse pensamento, o clero estimulava as pessoas acreditarem que eram imperfeitas e inferiores e a buscar a redenção na total submissão à igreja, que representava, no mundo, a vontade de Deus. Isso é o chamado teocentrismo. </a:t>
            </a:r>
          </a:p>
          <a:p>
            <a:pPr algn="just"/>
            <a:r>
              <a:rPr lang="pt-BR" altLang="pt-BR" dirty="0"/>
              <a:t>Assim, a palavra teocentrismo (derivada do termo grego </a:t>
            </a:r>
            <a:r>
              <a:rPr lang="pt-BR" altLang="pt-BR" dirty="0" err="1"/>
              <a:t>théos</a:t>
            </a:r>
            <a:r>
              <a:rPr lang="pt-BR" altLang="pt-BR" dirty="0"/>
              <a:t>: deus ou divindade) se refere a uma visão de mundo cristã, que afirma a perfeição e a superioridade de Deus, centro de todas as coisas e vê o ser humano como imperfeito e pecador.</a:t>
            </a:r>
          </a:p>
        </p:txBody>
      </p:sp>
    </p:spTree>
    <p:extLst>
      <p:ext uri="{BB962C8B-B14F-4D97-AF65-F5344CB8AC3E}">
        <p14:creationId xmlns:p14="http://schemas.microsoft.com/office/powerpoint/2010/main" val="34488454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895600" y="493916"/>
            <a:ext cx="8610600" cy="1293028"/>
          </a:xfrm>
        </p:spPr>
        <p:txBody>
          <a:bodyPr numCol="1"/>
          <a:lstStyle/>
          <a:p>
            <a:r>
              <a:rPr lang="pt-BR" altLang="pt-BR" dirty="0"/>
              <a:t>Religião e cultura</a:t>
            </a:r>
          </a:p>
        </p:txBody>
      </p:sp>
      <p:sp>
        <p:nvSpPr>
          <p:cNvPr id="3" name="Espaço Reservado para Conteúdo 2"/>
          <p:cNvSpPr>
            <a:spLocks noGrp="1"/>
          </p:cNvSpPr>
          <p:nvPr>
            <p:ph idx="1"/>
          </p:nvPr>
        </p:nvSpPr>
        <p:spPr>
          <a:xfrm>
            <a:off x="685800" y="1313646"/>
            <a:ext cx="11046854" cy="5087154"/>
          </a:xfrm>
        </p:spPr>
        <p:txBody>
          <a:bodyPr numCol="1"/>
          <a:lstStyle/>
          <a:p>
            <a:pPr algn="just"/>
            <a:endParaRPr lang="pt-BR" altLang="pt-BR" dirty="0"/>
          </a:p>
          <a:p>
            <a:pPr algn="just"/>
            <a:r>
              <a:rPr lang="pt-BR" altLang="pt-BR" dirty="0"/>
              <a:t>Uma das mais importantes manifestações de poder da igreja católica medieval era o controle quase absoluto da produção cultural.</a:t>
            </a:r>
          </a:p>
          <a:p>
            <a:pPr algn="just"/>
            <a:r>
              <a:rPr lang="pt-BR" altLang="pt-BR" dirty="0"/>
              <a:t>Apenas 2% da população da época tinha acesso à leitura, com isso as produções literárias eram praticamente todas escritas nos mosteiros e abadias em que os religiosos reproduziam e traduziam os textos sagrados do cristianismo.</a:t>
            </a:r>
          </a:p>
          <a:p>
            <a:pPr algn="just"/>
            <a:r>
              <a:rPr lang="pt-BR" altLang="pt-BR" dirty="0"/>
              <a:t>Além disso, as obras da antiguidade, como as de Platão e de Aristóteles que não representassem uma ameaça ao poder da igreja.</a:t>
            </a:r>
          </a:p>
          <a:p>
            <a:pPr algn="just"/>
            <a:r>
              <a:rPr lang="pt-BR" altLang="pt-BR" dirty="0"/>
              <a:t>As produções eram manuscritas, então a divulgação da cultura se tornava ainda mais complicada, além do uso do latim como língua literária.</a:t>
            </a:r>
          </a:p>
        </p:txBody>
      </p:sp>
    </p:spTree>
    <p:extLst>
      <p:ext uri="{BB962C8B-B14F-4D97-AF65-F5344CB8AC3E}">
        <p14:creationId xmlns:p14="http://schemas.microsoft.com/office/powerpoint/2010/main" val="19699620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895600" y="519675"/>
            <a:ext cx="8610600" cy="781092"/>
          </a:xfrm>
        </p:spPr>
        <p:txBody>
          <a:bodyPr numCol="1">
            <a:normAutofit fontScale="90000"/>
          </a:bodyPr>
          <a:lstStyle/>
          <a:p>
            <a:pPr algn="ctr"/>
            <a:r>
              <a:rPr lang="pt-BR" altLang="pt-BR" dirty="0"/>
              <a:t>Uma nova organização social</a:t>
            </a:r>
          </a:p>
        </p:txBody>
      </p:sp>
      <p:sp>
        <p:nvSpPr>
          <p:cNvPr id="3" name="Espaço Reservado para Conteúdo 2"/>
          <p:cNvSpPr>
            <a:spLocks noGrp="1"/>
          </p:cNvSpPr>
          <p:nvPr>
            <p:ph idx="1"/>
          </p:nvPr>
        </p:nvSpPr>
        <p:spPr>
          <a:xfrm>
            <a:off x="685800" y="1300768"/>
            <a:ext cx="10820400" cy="4917918"/>
          </a:xfrm>
        </p:spPr>
        <p:txBody>
          <a:bodyPr numCol="1"/>
          <a:lstStyle/>
          <a:p>
            <a:pPr algn="just"/>
            <a:r>
              <a:rPr lang="pt-BR" altLang="pt-BR" dirty="0"/>
              <a:t>Com a morte do imperador Carlos Magno, em 814, o poder central foi enfraquecido e obrigou a sociedade medieval a se reorganizar em torno dos grandes proprietários de terra, os senhores feudais.</a:t>
            </a:r>
          </a:p>
          <a:p>
            <a:pPr algn="just"/>
            <a:r>
              <a:rPr lang="pt-BR" altLang="pt-BR" dirty="0"/>
              <a:t>Uma pequena corte passou a se reunir em torno do senhor feudal. Dela faziam parte membros em pobres da nobreza, cavaleiros camponeses livres e servos estavam Unidos por uma relação de dependência pessoal: a vassalagem</a:t>
            </a:r>
          </a:p>
          <a:p>
            <a:pPr algn="just"/>
            <a:r>
              <a:rPr lang="pt-BR" altLang="pt-BR" u="sng" dirty="0"/>
              <a:t>As relações entre nobres, cavaleiros e senhores feudais eram regidas por um código de cavalaria baseado na lealdade, na honra, na bravura, na cortesia</a:t>
            </a:r>
            <a:r>
              <a:rPr lang="pt-BR" altLang="pt-BR" dirty="0"/>
              <a:t>. O servilismo dos vassalos ao seu suserano e dos fiéis a Deus dá origem ao princípio básico da literatura medieval: afirmação da total subserviência de um trovador a sua dama (no caso da poesia) ou de um cavaleiro a sua donzela (no caso das novelas de cavalaria)</a:t>
            </a:r>
          </a:p>
        </p:txBody>
      </p:sp>
    </p:spTree>
    <p:extLst>
      <p:ext uri="{BB962C8B-B14F-4D97-AF65-F5344CB8AC3E}">
        <p14:creationId xmlns:p14="http://schemas.microsoft.com/office/powerpoint/2010/main" val="3250163629"/>
      </p:ext>
    </p:extLst>
  </p:cSld>
  <p:clrMapOvr>
    <a:masterClrMapping/>
  </p:clrMapOvr>
</p:sld>
</file>

<file path=ppt/theme/theme1.xml><?xml version="1.0" encoding="utf-8"?>
<a:theme xmlns:a="http://schemas.openxmlformats.org/drawingml/2006/main" name="Trilha de Vapor">
  <a:themeElements>
    <a:clrScheme name="Trilha de Vapor">
      <a:dk1>
        <a:sysClr val="windowText" lastClr="000000"/>
      </a:dk1>
      <a:lt1>
        <a:sysClr val="window" lastClr="FFFFFF"/>
      </a:lt1>
      <a:dk2>
        <a:srgbClr val="454545"/>
      </a:dk2>
      <a:lt2>
        <a:srgbClr val="DADADA"/>
      </a:lt2>
      <a:accent1>
        <a:srgbClr val="C4220D"/>
      </a:accent1>
      <a:accent2>
        <a:srgbClr val="EB7712"/>
      </a:accent2>
      <a:accent3>
        <a:srgbClr val="ECBD31"/>
      </a:accent3>
      <a:accent4>
        <a:srgbClr val="92CE4A"/>
      </a:accent4>
      <a:accent5>
        <a:srgbClr val="50CFB4"/>
      </a:accent5>
      <a:accent6>
        <a:srgbClr val="0D8EC5"/>
      </a:accent6>
      <a:hlink>
        <a:srgbClr val="EA5A0C"/>
      </a:hlink>
      <a:folHlink>
        <a:srgbClr val="F09D3A"/>
      </a:folHlink>
    </a:clrScheme>
    <a:fontScheme name="Trilha de Vapor">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rilha de Vapor">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FE1EB5C7-81A8-4CBA-AE6E-B3BF73DC3895}"/>
    </a:ext>
  </a:extLst>
</a:theme>
</file>

<file path=docProps/app.xml><?xml version="1.0" encoding="utf-8"?>
<Properties xmlns="http://schemas.openxmlformats.org/officeDocument/2006/extended-properties" xmlns:vt="http://schemas.openxmlformats.org/officeDocument/2006/docPropsVTypes">
  <Template>Trilha de Vapor</Template>
  <TotalTime>722</TotalTime>
  <Words>3588</Words>
  <Application>Microsoft Office PowerPoint</Application>
  <PresentationFormat>Widescreen</PresentationFormat>
  <Paragraphs>207</Paragraphs>
  <Slides>36</Slides>
  <Notes>0</Notes>
  <HiddenSlides>0</HiddenSlides>
  <MMClips>0</MMClips>
  <ScaleCrop>false</ScaleCrop>
  <HeadingPairs>
    <vt:vector size="6" baseType="variant">
      <vt:variant>
        <vt:lpstr>Fontes usadas</vt:lpstr>
      </vt:variant>
      <vt:variant>
        <vt:i4>3</vt:i4>
      </vt:variant>
      <vt:variant>
        <vt:lpstr>Tema</vt:lpstr>
      </vt:variant>
      <vt:variant>
        <vt:i4>1</vt:i4>
      </vt:variant>
      <vt:variant>
        <vt:lpstr>Títulos de slides</vt:lpstr>
      </vt:variant>
      <vt:variant>
        <vt:i4>36</vt:i4>
      </vt:variant>
    </vt:vector>
  </HeadingPairs>
  <TitlesOfParts>
    <vt:vector size="40" baseType="lpstr">
      <vt:lpstr>Arial</vt:lpstr>
      <vt:lpstr>Century Gothic</vt:lpstr>
      <vt:lpstr>Wingdings</vt:lpstr>
      <vt:lpstr>Trilha de Vapor</vt:lpstr>
      <vt:lpstr>Apresentação do PowerPoint</vt:lpstr>
      <vt:lpstr>Estilo de época</vt:lpstr>
      <vt:lpstr>Apresentação do PowerPoint</vt:lpstr>
      <vt:lpstr>Apresentação do PowerPoint</vt:lpstr>
      <vt:lpstr>LITERATURA NA IDADE MÉDIA</vt:lpstr>
      <vt:lpstr>Apresentação do PowerPoint</vt:lpstr>
      <vt:lpstr>O poder da igreja</vt:lpstr>
      <vt:lpstr>Religião e cultura</vt:lpstr>
      <vt:lpstr>Uma nova organização social</vt:lpstr>
      <vt:lpstr>O Trovadorismo: poesia e cortesia</vt:lpstr>
      <vt:lpstr>O projeto literário do trovadorismo</vt:lpstr>
      <vt:lpstr>Os agentes do discurso</vt:lpstr>
      <vt:lpstr>Apresentação do PowerPoint</vt:lpstr>
      <vt:lpstr>Trovadorismo e o público</vt:lpstr>
      <vt:lpstr>As regras da conduta amorosa</vt:lpstr>
      <vt:lpstr>Apresentação do PowerPoint</vt:lpstr>
      <vt:lpstr>Portugal</vt:lpstr>
      <vt:lpstr>Cantiga da Ribeirinha</vt:lpstr>
      <vt:lpstr>Os cancioneiros medievais</vt:lpstr>
      <vt:lpstr>O projeto Literário do Trovadorismo</vt:lpstr>
      <vt:lpstr>As regras do jogo amoroso</vt:lpstr>
      <vt:lpstr>A conduta amorosa</vt:lpstr>
      <vt:lpstr>O nascimento da literatura portuguesa </vt:lpstr>
      <vt:lpstr>Cantigas - continuação</vt:lpstr>
      <vt:lpstr>Apresentação do PowerPoint</vt:lpstr>
      <vt:lpstr>Apresentação do PowerPoint</vt:lpstr>
      <vt:lpstr>Cantigas de Amigo   </vt:lpstr>
      <vt:lpstr>Apresentação do PowerPoint</vt:lpstr>
      <vt:lpstr>As Cantigas Satíricas </vt:lpstr>
      <vt:lpstr>Apresentação do PowerPoint</vt:lpstr>
      <vt:lpstr>Apresentação do PowerPoint</vt:lpstr>
      <vt:lpstr>Exemplo de paralelismo nos refrões</vt:lpstr>
      <vt:lpstr>As cantigas satíricas</vt:lpstr>
      <vt:lpstr>Apresentação do PowerPoint</vt:lpstr>
      <vt:lpstr>Apresentação do PowerPoint</vt:lpstr>
      <vt:lpstr>Apresentação do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Cap. 1 ao 3</dc:title>
  <dc:creator>Beatriz Oliveira</dc:creator>
  <cp:lastModifiedBy>Beatriz Barbosa</cp:lastModifiedBy>
  <cp:revision>77</cp:revision>
  <dcterms:created xsi:type="dcterms:W3CDTF">2020-03-30T22:00:05Z</dcterms:created>
  <dcterms:modified xsi:type="dcterms:W3CDTF">2023-05-28T23:40:30Z</dcterms:modified>
</cp:coreProperties>
</file>