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4" Target="ppt/presentation.xml" Type="http://schemas.openxmlformats.org/officeDocument/2006/relationships/officeDocument"/><Relationship Id="rId3" Target="docProps/core.xml" Type="http://schemas.openxmlformats.org/package/2006/relationships/metadata/core-properties"/><Relationship Id="rId2" Target="docProps/app.xml" Type="http://schemas.openxmlformats.org/officeDocument/2006/relationships/extended-properties"/><Relationship Id="rId1" Target="docProps/thumbnail.jpeg" Type="http://schemas.openxmlformats.org/package/2006/relationships/metadata/thumbnai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altLang="pt-BR" lang="pt-BR"/>
    </a:defPPr>
    <a:lvl1pPr algn="l" fontAlgn="base" rtl="0">
      <a:spcBef>
        <a:spcPct val="0"/>
      </a:spcBef>
      <a:spcAft>
        <a:spcPct val="0"/>
      </a:spcAft>
      <a:defRPr kern="1200" sz="2800">
        <a:solidFill>
          <a:schemeClr val="tx1"/>
        </a:solidFill>
        <a:latin charset="0" pitchFamily="18" typeface="Times New Roman"/>
        <a:ea typeface="+mn-ea"/>
        <a:cs typeface="+mn-cs"/>
      </a:defRPr>
    </a:lvl1pPr>
    <a:lvl2pPr algn="l" fontAlgn="base" marL="457200" rtl="0">
      <a:spcBef>
        <a:spcPct val="0"/>
      </a:spcBef>
      <a:spcAft>
        <a:spcPct val="0"/>
      </a:spcAft>
      <a:defRPr kern="1200" sz="2800">
        <a:solidFill>
          <a:schemeClr val="tx1"/>
        </a:solidFill>
        <a:latin charset="0" pitchFamily="18" typeface="Times New Roman"/>
        <a:ea typeface="+mn-ea"/>
        <a:cs typeface="+mn-cs"/>
      </a:defRPr>
    </a:lvl2pPr>
    <a:lvl3pPr algn="l" fontAlgn="base" marL="914400" rtl="0">
      <a:spcBef>
        <a:spcPct val="0"/>
      </a:spcBef>
      <a:spcAft>
        <a:spcPct val="0"/>
      </a:spcAft>
      <a:defRPr kern="1200" sz="2800">
        <a:solidFill>
          <a:schemeClr val="tx1"/>
        </a:solidFill>
        <a:latin charset="0" pitchFamily="18" typeface="Times New Roman"/>
        <a:ea typeface="+mn-ea"/>
        <a:cs typeface="+mn-cs"/>
      </a:defRPr>
    </a:lvl3pPr>
    <a:lvl4pPr algn="l" fontAlgn="base" marL="1371600" rtl="0">
      <a:spcBef>
        <a:spcPct val="0"/>
      </a:spcBef>
      <a:spcAft>
        <a:spcPct val="0"/>
      </a:spcAft>
      <a:defRPr kern="1200" sz="2800">
        <a:solidFill>
          <a:schemeClr val="tx1"/>
        </a:solidFill>
        <a:latin charset="0" pitchFamily="18" typeface="Times New Roman"/>
        <a:ea typeface="+mn-ea"/>
        <a:cs typeface="+mn-cs"/>
      </a:defRPr>
    </a:lvl4pPr>
    <a:lvl5pPr algn="l" fontAlgn="base" marL="1828800" rtl="0">
      <a:spcBef>
        <a:spcPct val="0"/>
      </a:spcBef>
      <a:spcAft>
        <a:spcPct val="0"/>
      </a:spcAft>
      <a:defRPr kern="1200" sz="2800">
        <a:solidFill>
          <a:schemeClr val="tx1"/>
        </a:solidFill>
        <a:latin charset="0" pitchFamily="18" typeface="Times New Roman"/>
        <a:ea typeface="+mn-ea"/>
        <a:cs typeface="+mn-cs"/>
      </a:defRPr>
    </a:lvl5pPr>
    <a:lvl6pPr algn="l" defTabSz="914400" eaLnBrk="1" hangingPunct="1" latinLnBrk="0" marL="2286000" rtl="0">
      <a:defRPr kern="1200" sz="2800">
        <a:solidFill>
          <a:schemeClr val="tx1"/>
        </a:solidFill>
        <a:latin charset="0" pitchFamily="18" typeface="Times New Roman"/>
        <a:ea typeface="+mn-ea"/>
        <a:cs typeface="+mn-cs"/>
      </a:defRPr>
    </a:lvl6pPr>
    <a:lvl7pPr algn="l" defTabSz="914400" eaLnBrk="1" hangingPunct="1" latinLnBrk="0" marL="2743200" rtl="0">
      <a:defRPr kern="1200" sz="2800">
        <a:solidFill>
          <a:schemeClr val="tx1"/>
        </a:solidFill>
        <a:latin charset="0" pitchFamily="18" typeface="Times New Roman"/>
        <a:ea typeface="+mn-ea"/>
        <a:cs typeface="+mn-cs"/>
      </a:defRPr>
    </a:lvl7pPr>
    <a:lvl8pPr algn="l" defTabSz="914400" eaLnBrk="1" hangingPunct="1" latinLnBrk="0" marL="3200400" rtl="0">
      <a:defRPr kern="1200" sz="2800">
        <a:solidFill>
          <a:schemeClr val="tx1"/>
        </a:solidFill>
        <a:latin charset="0" pitchFamily="18" typeface="Times New Roman"/>
        <a:ea typeface="+mn-ea"/>
        <a:cs typeface="+mn-cs"/>
      </a:defRPr>
    </a:lvl8pPr>
    <a:lvl9pPr algn="l" defTabSz="914400" eaLnBrk="1" hangingPunct="1" latinLnBrk="0" marL="3657600" rtl="0">
      <a:defRPr kern="1200" sz="2800">
        <a:solidFill>
          <a:schemeClr val="tx1"/>
        </a:solidFill>
        <a:latin charset="0" pitchFamily="18"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FFCC66"/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snapVertSplitter="1" vertBarState="minimized">
    <p:restoredLeft autoAdjust="0" sz="15226"/>
    <p:restoredTop autoAdjust="0" sz="94595"/>
  </p:normalViewPr>
  <p:slideViewPr>
    <p:cSldViewPr>
      <p:cViewPr>
        <p:scale>
          <a:sx d="100" n="77"/>
          <a:sy d="100" n="77"/>
        </p:scale>
        <p:origin x="-1800" y="-48"/>
      </p:cViewPr>
      <p:guideLst>
        <p:guide orient="horz" pos="216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sorterViewPr>
    <p:cViewPr>
      <p:scale>
        <a:sx d="100" n="66"/>
        <a:sy d="100" n="66"/>
      </p:scale>
      <p:origin x="0" y="0"/>
    </p:cViewPr>
  </p:sorterViewPr>
  <p:gridSpacing cx="72008" cy="72008"/>
</p:viewPr>
</file>

<file path=ppt/_rels/presentation.xml.rels><?xml version="1.0" encoding="UTF-8" standalone="yes"?><Relationships xmlns="http://schemas.openxmlformats.org/package/2006/relationships"><Relationship Id="rId26" Target="slides/slide21.xml" Type="http://schemas.openxmlformats.org/officeDocument/2006/relationships/slide"/><Relationship Id="rId25" Target="slides/slide20.xml" Type="http://schemas.openxmlformats.org/officeDocument/2006/relationships/slide"/><Relationship Id="rId24" Target="slides/slide19.xml" Type="http://schemas.openxmlformats.org/officeDocument/2006/relationships/slide"/><Relationship Id="rId21" Target="slides/slide16.xml" Type="http://schemas.openxmlformats.org/officeDocument/2006/relationships/slide"/><Relationship Id="rId19" Target="slides/slide14.xml" Type="http://schemas.openxmlformats.org/officeDocument/2006/relationships/slide"/><Relationship Id="rId20" Target="slides/slide15.xml" Type="http://schemas.openxmlformats.org/officeDocument/2006/relationships/slide"/><Relationship Id="rId18" Target="slides/slide13.xml" Type="http://schemas.openxmlformats.org/officeDocument/2006/relationships/slide"/><Relationship Id="rId17" Target="slides/slide12.xml" Type="http://schemas.openxmlformats.org/officeDocument/2006/relationships/slide"/><Relationship Id="rId16" Target="slides/slide11.xml" Type="http://schemas.openxmlformats.org/officeDocument/2006/relationships/slide"/><Relationship Id="rId15" Target="slides/slide10.xml" Type="http://schemas.openxmlformats.org/officeDocument/2006/relationships/slide"/><Relationship Id="rId14" Target="slides/slide9.xml" Type="http://schemas.openxmlformats.org/officeDocument/2006/relationships/slide"/><Relationship Id="rId13" Target="slides/slide8.xml" Type="http://schemas.openxmlformats.org/officeDocument/2006/relationships/slide"/><Relationship Id="rId12" Target="slides/slide7.xml" Type="http://schemas.openxmlformats.org/officeDocument/2006/relationships/slide"/><Relationship Id="rId11" Target="slides/slide6.xml" Type="http://schemas.openxmlformats.org/officeDocument/2006/relationships/slide"/><Relationship Id="rId10" Target="slides/slide5.xml" Type="http://schemas.openxmlformats.org/officeDocument/2006/relationships/slide"/><Relationship Id="rId9" Target="slides/slide4.xml" Type="http://schemas.openxmlformats.org/officeDocument/2006/relationships/slide"/><Relationship Id="rId8" Target="slides/slide3.xml" Type="http://schemas.openxmlformats.org/officeDocument/2006/relationships/slide"/><Relationship Id="rId7" Target="slides/slide2.xml" Type="http://schemas.openxmlformats.org/officeDocument/2006/relationships/slide"/><Relationship Id="rId6" Target="slides/slide1.xml" Type="http://schemas.openxmlformats.org/officeDocument/2006/relationships/slide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3" Target="slides/slide18.xml" Type="http://schemas.openxmlformats.org/officeDocument/2006/relationships/slide"/><Relationship Id="rId2" Target="viewProps.xml" Type="http://schemas.openxmlformats.org/officeDocument/2006/relationships/viewProps"/><Relationship Id="rId22" Target="slides/slide17.xml" Type="http://schemas.openxmlformats.org/officeDocument/2006/relationships/slide"/><Relationship Id="rId1" Target="theme/theme1.xml" Type="http://schemas.openxmlformats.org/officeDocument/2006/relationships/theme"/></Relationship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altLang="pt-BR" lang="pt-BR" smtClean="0"/>
              <a:t>Clique para editar o estilo do título mestre</a:t>
            </a:r>
            <a:endParaRPr altLang="pt-BR" lang="pt-BR"/>
          </a:p>
        </p:txBody>
      </p:sp>
      <p:sp>
        <p:nvSpPr>
          <p:cNvPr id="3" name="Subtítulo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algn="ctr" indent="0" marL="0">
              <a:buNone/>
              <a:defRPr/>
            </a:lvl1pPr>
            <a:lvl2pPr algn="ctr" indent="0" marL="457200">
              <a:buNone/>
              <a:defRPr/>
            </a:lvl2pPr>
            <a:lvl3pPr algn="ctr" indent="0" marL="914400">
              <a:buNone/>
              <a:defRPr/>
            </a:lvl3pPr>
            <a:lvl4pPr algn="ctr" indent="0" marL="1371600">
              <a:buNone/>
              <a:defRPr/>
            </a:lvl4pPr>
            <a:lvl5pPr algn="ctr" indent="0" marL="1828800">
              <a:buNone/>
              <a:defRPr/>
            </a:lvl5pPr>
            <a:lvl6pPr algn="ctr" indent="0" marL="2286000">
              <a:buNone/>
              <a:defRPr/>
            </a:lvl6pPr>
            <a:lvl7pPr algn="ctr" indent="0" marL="2743200">
              <a:buNone/>
              <a:defRPr/>
            </a:lvl7pPr>
            <a:lvl8pPr algn="ctr" indent="0" marL="3200400">
              <a:buNone/>
              <a:defRPr/>
            </a:lvl8pPr>
            <a:lvl9pPr algn="ctr" indent="0" marL="3657600">
              <a:buNone/>
              <a:defRPr/>
            </a:lvl9pPr>
          </a:lstStyle>
          <a:p>
            <a:r>
              <a:rPr altLang="pt-BR" lang="pt-BR" smtClean="0"/>
              <a:t>Clique para editar o estilo do subtítulo mestre</a:t>
            </a:r>
            <a:endParaRPr altLang="pt-BR" lang="pt-BR"/>
          </a:p>
        </p:txBody>
      </p:sp>
      <p:sp>
        <p:nvSpPr>
          <p:cNvPr id="4" name="Rectangle 4"/>
          <p:cNvSpPr>
            <a:spLocks noChangeArrowheads="1" noGrp="1"/>
          </p:cNvSpPr>
          <p:nvPr>
            <p:ph idx="10" sz="half" type="dt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altLang="pt-BR" lang="pt-BR"/>
          </a:p>
        </p:txBody>
      </p:sp>
      <p:sp>
        <p:nvSpPr>
          <p:cNvPr id="5" name="Rectangle 5"/>
          <p:cNvSpPr>
            <a:spLocks noChangeArrowheads="1" noGrp="1"/>
          </p:cNvSpPr>
          <p:nvPr>
            <p:ph idx="11" sz="quarter" type="ftr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altLang="pt-BR" lang="pt-BR"/>
          </a:p>
        </p:txBody>
      </p:sp>
      <p:sp>
        <p:nvSpPr>
          <p:cNvPr id="6" name="Rectangle 6"/>
          <p:cNvSpPr>
            <a:spLocks noChangeArrowheads="1" noGrp="1"/>
          </p:cNvSpPr>
          <p:nvPr>
            <p:ph idx="12" sz="quarter" type="sldNum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E8BF8BEF-D527-4446-A6B5-5F559AC63368}" type="slidenum">
              <a:rPr altLang="pt-BR" lang="pt-BR"/>
              <a:pPr>
                <a:defRPr/>
              </a:pPr>
              <a:t>‹nº›</a:t>
            </a:fld>
            <a:endParaRPr altLang="pt-BR"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pt-BR" lang="pt-BR" smtClean="0"/>
              <a:t>Clique para editar o estilo do título mestre</a:t>
            </a:r>
            <a:endParaRPr altLang="pt-BR"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altLang="pt-BR" lang="pt-BR" smtClean="0"/>
              <a:t>Clique para editar os estilos do texto mestre</a:t>
            </a:r>
          </a:p>
          <a:p>
            <a:pPr lvl="1"/>
            <a:r>
              <a:rPr altLang="pt-BR" lang="pt-BR" smtClean="0"/>
              <a:t>Segundo nível</a:t>
            </a:r>
          </a:p>
          <a:p>
            <a:pPr lvl="2"/>
            <a:r>
              <a:rPr altLang="pt-BR" lang="pt-BR" smtClean="0"/>
              <a:t>Terceiro nível</a:t>
            </a:r>
          </a:p>
          <a:p>
            <a:pPr lvl="3"/>
            <a:r>
              <a:rPr altLang="pt-BR" lang="pt-BR" smtClean="0"/>
              <a:t>Quarto nível</a:t>
            </a:r>
          </a:p>
          <a:p>
            <a:pPr lvl="4"/>
            <a:r>
              <a:rPr altLang="pt-BR" lang="pt-BR" smtClean="0"/>
              <a:t>Quinto nível</a:t>
            </a:r>
            <a:endParaRPr altLang="pt-BR" lang="pt-BR"/>
          </a:p>
        </p:txBody>
      </p:sp>
      <p:sp>
        <p:nvSpPr>
          <p:cNvPr id="4" name="Rectangle 4"/>
          <p:cNvSpPr>
            <a:spLocks noChangeArrowheads="1" noGrp="1"/>
          </p:cNvSpPr>
          <p:nvPr>
            <p:ph idx="10" sz="half" type="dt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altLang="pt-BR" lang="pt-BR"/>
          </a:p>
        </p:txBody>
      </p:sp>
      <p:sp>
        <p:nvSpPr>
          <p:cNvPr id="5" name="Rectangle 5"/>
          <p:cNvSpPr>
            <a:spLocks noChangeArrowheads="1" noGrp="1"/>
          </p:cNvSpPr>
          <p:nvPr>
            <p:ph idx="11" sz="quarter" type="ftr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altLang="pt-BR" lang="pt-BR"/>
          </a:p>
        </p:txBody>
      </p:sp>
      <p:sp>
        <p:nvSpPr>
          <p:cNvPr id="6" name="Rectangle 6"/>
          <p:cNvSpPr>
            <a:spLocks noChangeArrowheads="1" noGrp="1"/>
          </p:cNvSpPr>
          <p:nvPr>
            <p:ph idx="12" sz="quarter" type="sldNum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ED492509-F252-420C-A3AE-FE32B0209884}" type="slidenum">
              <a:rPr altLang="pt-BR" lang="pt-BR"/>
              <a:pPr>
                <a:defRPr/>
              </a:pPr>
              <a:t>‹nº›</a:t>
            </a:fld>
            <a:endParaRPr altLang="pt-BR"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orient="vert" type="title"/>
          </p:nvPr>
        </p:nvSpPr>
        <p:spPr>
          <a:xfrm>
            <a:off x="6515100" y="609600"/>
            <a:ext cx="1943100" cy="5486400"/>
          </a:xfrm>
        </p:spPr>
        <p:txBody>
          <a:bodyPr numCol="1" vert="eaVert"/>
          <a:lstStyle/>
          <a:p>
            <a:r>
              <a:rPr altLang="pt-BR" lang="pt-BR" smtClean="0"/>
              <a:t>Clique para editar o estilo do título mestre</a:t>
            </a:r>
            <a:endParaRPr altLang="pt-BR"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idx="1" orient="vert" type="body"/>
          </p:nvPr>
        </p:nvSpPr>
        <p:spPr>
          <a:xfrm>
            <a:off x="685800" y="609600"/>
            <a:ext cx="5676900" cy="5486400"/>
          </a:xfrm>
        </p:spPr>
        <p:txBody>
          <a:bodyPr numCol="1" vert="eaVert"/>
          <a:lstStyle/>
          <a:p>
            <a:pPr lvl="0"/>
            <a:r>
              <a:rPr altLang="pt-BR" lang="pt-BR" smtClean="0"/>
              <a:t>Clique para editar os estilos do texto mestre</a:t>
            </a:r>
          </a:p>
          <a:p>
            <a:pPr lvl="1"/>
            <a:r>
              <a:rPr altLang="pt-BR" lang="pt-BR" smtClean="0"/>
              <a:t>Segundo nível</a:t>
            </a:r>
          </a:p>
          <a:p>
            <a:pPr lvl="2"/>
            <a:r>
              <a:rPr altLang="pt-BR" lang="pt-BR" smtClean="0"/>
              <a:t>Terceiro nível</a:t>
            </a:r>
          </a:p>
          <a:p>
            <a:pPr lvl="3"/>
            <a:r>
              <a:rPr altLang="pt-BR" lang="pt-BR" smtClean="0"/>
              <a:t>Quarto nível</a:t>
            </a:r>
          </a:p>
          <a:p>
            <a:pPr lvl="4"/>
            <a:r>
              <a:rPr altLang="pt-BR" lang="pt-BR" smtClean="0"/>
              <a:t>Quinto nível</a:t>
            </a:r>
            <a:endParaRPr altLang="pt-BR" lang="pt-BR"/>
          </a:p>
        </p:txBody>
      </p:sp>
      <p:sp>
        <p:nvSpPr>
          <p:cNvPr id="4" name="Rectangle 4"/>
          <p:cNvSpPr>
            <a:spLocks noChangeArrowheads="1" noGrp="1"/>
          </p:cNvSpPr>
          <p:nvPr>
            <p:ph idx="10" sz="half" type="dt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altLang="pt-BR" lang="pt-BR"/>
          </a:p>
        </p:txBody>
      </p:sp>
      <p:sp>
        <p:nvSpPr>
          <p:cNvPr id="5" name="Rectangle 5"/>
          <p:cNvSpPr>
            <a:spLocks noChangeArrowheads="1" noGrp="1"/>
          </p:cNvSpPr>
          <p:nvPr>
            <p:ph idx="11" sz="quarter" type="ftr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altLang="pt-BR" lang="pt-BR"/>
          </a:p>
        </p:txBody>
      </p:sp>
      <p:sp>
        <p:nvSpPr>
          <p:cNvPr id="6" name="Rectangle 6"/>
          <p:cNvSpPr>
            <a:spLocks noChangeArrowheads="1" noGrp="1"/>
          </p:cNvSpPr>
          <p:nvPr>
            <p:ph idx="12" sz="quarter" type="sldNum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F730B1AE-A7FE-4980-99D7-03BD7C62505A}" type="slidenum">
              <a:rPr altLang="pt-BR" lang="pt-BR"/>
              <a:pPr>
                <a:defRPr/>
              </a:pPr>
              <a:t>‹nº›</a:t>
            </a:fld>
            <a:endParaRPr altLang="pt-BR"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pt-BR" lang="pt-BR" smtClean="0"/>
              <a:t>Clique para editar o estilo do título mestre</a:t>
            </a:r>
            <a:endParaRPr altLang="pt-BR"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altLang="pt-BR" lang="pt-BR" smtClean="0"/>
              <a:t>Clique para editar os estilos do texto mestre</a:t>
            </a:r>
          </a:p>
          <a:p>
            <a:pPr lvl="1"/>
            <a:r>
              <a:rPr altLang="pt-BR" lang="pt-BR" smtClean="0"/>
              <a:t>Segundo nível</a:t>
            </a:r>
          </a:p>
          <a:p>
            <a:pPr lvl="2"/>
            <a:r>
              <a:rPr altLang="pt-BR" lang="pt-BR" smtClean="0"/>
              <a:t>Terceiro nível</a:t>
            </a:r>
          </a:p>
          <a:p>
            <a:pPr lvl="3"/>
            <a:r>
              <a:rPr altLang="pt-BR" lang="pt-BR" smtClean="0"/>
              <a:t>Quarto nível</a:t>
            </a:r>
          </a:p>
          <a:p>
            <a:pPr lvl="4"/>
            <a:r>
              <a:rPr altLang="pt-BR" lang="pt-BR" smtClean="0"/>
              <a:t>Quinto nível</a:t>
            </a:r>
            <a:endParaRPr altLang="pt-BR" lang="pt-BR"/>
          </a:p>
        </p:txBody>
      </p:sp>
      <p:sp>
        <p:nvSpPr>
          <p:cNvPr id="4" name="Rectangle 4"/>
          <p:cNvSpPr>
            <a:spLocks noChangeArrowheads="1" noGrp="1"/>
          </p:cNvSpPr>
          <p:nvPr>
            <p:ph idx="10" sz="half" type="dt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altLang="pt-BR" lang="pt-BR"/>
          </a:p>
        </p:txBody>
      </p:sp>
      <p:sp>
        <p:nvSpPr>
          <p:cNvPr id="5" name="Rectangle 5"/>
          <p:cNvSpPr>
            <a:spLocks noChangeArrowheads="1" noGrp="1"/>
          </p:cNvSpPr>
          <p:nvPr>
            <p:ph idx="11" sz="quarter" type="ftr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altLang="pt-BR" lang="pt-BR"/>
          </a:p>
        </p:txBody>
      </p:sp>
      <p:sp>
        <p:nvSpPr>
          <p:cNvPr id="6" name="Rectangle 6"/>
          <p:cNvSpPr>
            <a:spLocks noChangeArrowheads="1" noGrp="1"/>
          </p:cNvSpPr>
          <p:nvPr>
            <p:ph idx="12" sz="quarter" type="sldNum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94435226-CC9C-49C6-B6F1-775D9B815F34}" type="slidenum">
              <a:rPr altLang="pt-BR" lang="pt-BR"/>
              <a:pPr>
                <a:defRPr/>
              </a:pPr>
              <a:t>‹nº›</a:t>
            </a:fld>
            <a:endParaRPr altLang="pt-BR"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 numCol="1"/>
          <a:lstStyle>
            <a:lvl1pPr algn="l">
              <a:defRPr b="1" cap="all" sz="4000"/>
            </a:lvl1pPr>
          </a:lstStyle>
          <a:p>
            <a:r>
              <a:rPr altLang="pt-BR" lang="pt-BR" smtClean="0"/>
              <a:t>Clique para editar o estilo do título mestre</a:t>
            </a:r>
            <a:endParaRPr altLang="pt-BR"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idx="1" type="body"/>
          </p:nvPr>
        </p:nvSpPr>
        <p:spPr>
          <a:xfrm>
            <a:off x="722313" y="2906713"/>
            <a:ext cx="7772400" cy="1500187"/>
          </a:xfrm>
        </p:spPr>
        <p:txBody>
          <a:bodyPr anchor="b" numCol="1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altLang="pt-BR"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ChangeArrowheads="1" noGrp="1"/>
          </p:cNvSpPr>
          <p:nvPr>
            <p:ph idx="10" sz="half" type="dt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altLang="pt-BR" lang="pt-BR"/>
          </a:p>
        </p:txBody>
      </p:sp>
      <p:sp>
        <p:nvSpPr>
          <p:cNvPr id="5" name="Rectangle 5"/>
          <p:cNvSpPr>
            <a:spLocks noChangeArrowheads="1" noGrp="1"/>
          </p:cNvSpPr>
          <p:nvPr>
            <p:ph idx="11" sz="quarter" type="ftr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altLang="pt-BR" lang="pt-BR"/>
          </a:p>
        </p:txBody>
      </p:sp>
      <p:sp>
        <p:nvSpPr>
          <p:cNvPr id="6" name="Rectangle 6"/>
          <p:cNvSpPr>
            <a:spLocks noChangeArrowheads="1" noGrp="1"/>
          </p:cNvSpPr>
          <p:nvPr>
            <p:ph idx="12" sz="quarter" type="sldNum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583BD4B4-7D71-4427-AB9C-42D07335AF0F}" type="slidenum">
              <a:rPr altLang="pt-BR" lang="pt-BR"/>
              <a:pPr>
                <a:defRPr/>
              </a:pPr>
              <a:t>‹nº›</a:t>
            </a:fld>
            <a:endParaRPr altLang="pt-BR"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pt-BR" lang="pt-BR" smtClean="0"/>
              <a:t>Clique para editar o estilo do título mestre</a:t>
            </a:r>
            <a:endParaRPr altLang="pt-BR"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sz="half"/>
          </p:nvPr>
        </p:nvSpPr>
        <p:spPr>
          <a:xfrm>
            <a:off x="685800" y="1981200"/>
            <a:ext cx="3810000" cy="4114800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pt-BR" lang="pt-BR" smtClean="0"/>
              <a:t>Clique para editar os estilos do texto mestre</a:t>
            </a:r>
          </a:p>
          <a:p>
            <a:pPr lvl="1"/>
            <a:r>
              <a:rPr altLang="pt-BR" lang="pt-BR" smtClean="0"/>
              <a:t>Segundo nível</a:t>
            </a:r>
          </a:p>
          <a:p>
            <a:pPr lvl="2"/>
            <a:r>
              <a:rPr altLang="pt-BR" lang="pt-BR" smtClean="0"/>
              <a:t>Terceiro nível</a:t>
            </a:r>
          </a:p>
          <a:p>
            <a:pPr lvl="3"/>
            <a:r>
              <a:rPr altLang="pt-BR" lang="pt-BR" smtClean="0"/>
              <a:t>Quarto nível</a:t>
            </a:r>
          </a:p>
          <a:p>
            <a:pPr lvl="4"/>
            <a:r>
              <a:rPr altLang="pt-BR" lang="pt-BR" smtClean="0"/>
              <a:t>Quinto nível</a:t>
            </a:r>
            <a:endParaRPr altLang="pt-BR"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idx="2" sz="half"/>
          </p:nvPr>
        </p:nvSpPr>
        <p:spPr>
          <a:xfrm>
            <a:off x="4648200" y="1981200"/>
            <a:ext cx="3810000" cy="4114800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pt-BR" lang="pt-BR" smtClean="0"/>
              <a:t>Clique para editar os estilos do texto mestre</a:t>
            </a:r>
          </a:p>
          <a:p>
            <a:pPr lvl="1"/>
            <a:r>
              <a:rPr altLang="pt-BR" lang="pt-BR" smtClean="0"/>
              <a:t>Segundo nível</a:t>
            </a:r>
          </a:p>
          <a:p>
            <a:pPr lvl="2"/>
            <a:r>
              <a:rPr altLang="pt-BR" lang="pt-BR" smtClean="0"/>
              <a:t>Terceiro nível</a:t>
            </a:r>
          </a:p>
          <a:p>
            <a:pPr lvl="3"/>
            <a:r>
              <a:rPr altLang="pt-BR" lang="pt-BR" smtClean="0"/>
              <a:t>Quarto nível</a:t>
            </a:r>
          </a:p>
          <a:p>
            <a:pPr lvl="4"/>
            <a:r>
              <a:rPr altLang="pt-BR" lang="pt-BR" smtClean="0"/>
              <a:t>Quinto nível</a:t>
            </a:r>
            <a:endParaRPr altLang="pt-BR" lang="pt-BR"/>
          </a:p>
        </p:txBody>
      </p:sp>
      <p:sp>
        <p:nvSpPr>
          <p:cNvPr id="5" name="Rectangle 4"/>
          <p:cNvSpPr>
            <a:spLocks noChangeArrowheads="1" noGrp="1"/>
          </p:cNvSpPr>
          <p:nvPr>
            <p:ph idx="10" sz="half" type="dt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altLang="pt-BR" lang="pt-BR"/>
          </a:p>
        </p:txBody>
      </p:sp>
      <p:sp>
        <p:nvSpPr>
          <p:cNvPr id="6" name="Rectangle 5"/>
          <p:cNvSpPr>
            <a:spLocks noChangeArrowheads="1" noGrp="1"/>
          </p:cNvSpPr>
          <p:nvPr>
            <p:ph idx="11" sz="quarter" type="ftr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altLang="pt-BR" lang="pt-BR"/>
          </a:p>
        </p:txBody>
      </p:sp>
      <p:sp>
        <p:nvSpPr>
          <p:cNvPr id="7" name="Rectangle 6"/>
          <p:cNvSpPr>
            <a:spLocks noChangeArrowheads="1" noGrp="1"/>
          </p:cNvSpPr>
          <p:nvPr>
            <p:ph idx="12" sz="quarter" type="sldNum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8FD241B3-B024-4229-B97E-2CD08CC7F99B}" type="slidenum">
              <a:rPr altLang="pt-BR" lang="pt-BR"/>
              <a:pPr>
                <a:defRPr/>
              </a:pPr>
              <a:t>‹nº›</a:t>
            </a:fld>
            <a:endParaRPr altLang="pt-BR"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numCol="1"/>
          <a:lstStyle>
            <a:lvl1pPr>
              <a:defRPr/>
            </a:lvl1pPr>
          </a:lstStyle>
          <a:p>
            <a:r>
              <a:rPr altLang="pt-BR" lang="pt-BR" smtClean="0"/>
              <a:t>Clique para editar o estilo do título mestre</a:t>
            </a:r>
            <a:endParaRPr altLang="pt-BR"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idx="1" type="body"/>
          </p:nvPr>
        </p:nvSpPr>
        <p:spPr>
          <a:xfrm>
            <a:off x="457200" y="1535113"/>
            <a:ext cx="4040188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pt-BR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2" sz="half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pt-BR" lang="pt-BR" smtClean="0"/>
              <a:t>Clique para editar os estilos do texto mestre</a:t>
            </a:r>
          </a:p>
          <a:p>
            <a:pPr lvl="1"/>
            <a:r>
              <a:rPr altLang="pt-BR" lang="pt-BR" smtClean="0"/>
              <a:t>Segundo nível</a:t>
            </a:r>
          </a:p>
          <a:p>
            <a:pPr lvl="2"/>
            <a:r>
              <a:rPr altLang="pt-BR" lang="pt-BR" smtClean="0"/>
              <a:t>Terceiro nível</a:t>
            </a:r>
          </a:p>
          <a:p>
            <a:pPr lvl="3"/>
            <a:r>
              <a:rPr altLang="pt-BR" lang="pt-BR" smtClean="0"/>
              <a:t>Quarto nível</a:t>
            </a:r>
          </a:p>
          <a:p>
            <a:pPr lvl="4"/>
            <a:r>
              <a:rPr altLang="pt-BR" lang="pt-BR" smtClean="0"/>
              <a:t>Quinto nível</a:t>
            </a:r>
            <a:endParaRPr altLang="pt-BR"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idx="3" sz="quarter" type="body"/>
          </p:nvPr>
        </p:nvSpPr>
        <p:spPr>
          <a:xfrm>
            <a:off x="4645025" y="1535113"/>
            <a:ext cx="4041775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pt-BR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4" sz="quarter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pt-BR" lang="pt-BR" smtClean="0"/>
              <a:t>Clique para editar os estilos do texto mestre</a:t>
            </a:r>
          </a:p>
          <a:p>
            <a:pPr lvl="1"/>
            <a:r>
              <a:rPr altLang="pt-BR" lang="pt-BR" smtClean="0"/>
              <a:t>Segundo nível</a:t>
            </a:r>
          </a:p>
          <a:p>
            <a:pPr lvl="2"/>
            <a:r>
              <a:rPr altLang="pt-BR" lang="pt-BR" smtClean="0"/>
              <a:t>Terceiro nível</a:t>
            </a:r>
          </a:p>
          <a:p>
            <a:pPr lvl="3"/>
            <a:r>
              <a:rPr altLang="pt-BR" lang="pt-BR" smtClean="0"/>
              <a:t>Quarto nível</a:t>
            </a:r>
          </a:p>
          <a:p>
            <a:pPr lvl="4"/>
            <a:r>
              <a:rPr altLang="pt-BR" lang="pt-BR" smtClean="0"/>
              <a:t>Quinto nível</a:t>
            </a:r>
            <a:endParaRPr altLang="pt-BR" lang="pt-BR"/>
          </a:p>
        </p:txBody>
      </p:sp>
      <p:sp>
        <p:nvSpPr>
          <p:cNvPr id="7" name="Rectangle 4"/>
          <p:cNvSpPr>
            <a:spLocks noChangeArrowheads="1" noGrp="1"/>
          </p:cNvSpPr>
          <p:nvPr>
            <p:ph idx="10" sz="half" type="dt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altLang="pt-BR" lang="pt-BR"/>
          </a:p>
        </p:txBody>
      </p:sp>
      <p:sp>
        <p:nvSpPr>
          <p:cNvPr id="8" name="Rectangle 5"/>
          <p:cNvSpPr>
            <a:spLocks noChangeArrowheads="1" noGrp="1"/>
          </p:cNvSpPr>
          <p:nvPr>
            <p:ph idx="11" sz="quarter" type="ftr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altLang="pt-BR" lang="pt-BR"/>
          </a:p>
        </p:txBody>
      </p:sp>
      <p:sp>
        <p:nvSpPr>
          <p:cNvPr id="9" name="Rectangle 6"/>
          <p:cNvSpPr>
            <a:spLocks noChangeArrowheads="1" noGrp="1"/>
          </p:cNvSpPr>
          <p:nvPr>
            <p:ph idx="12" sz="quarter" type="sldNum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1CBE7B18-6C99-4E8A-90B8-87F721E837DC}" type="slidenum">
              <a:rPr altLang="pt-BR" lang="pt-BR"/>
              <a:pPr>
                <a:defRPr/>
              </a:pPr>
              <a:t>‹nº›</a:t>
            </a:fld>
            <a:endParaRPr altLang="pt-BR"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pt-BR" lang="pt-BR" smtClean="0"/>
              <a:t>Clique para editar o estilo do título mestre</a:t>
            </a:r>
            <a:endParaRPr altLang="pt-BR" lang="pt-BR"/>
          </a:p>
        </p:txBody>
      </p:sp>
      <p:sp>
        <p:nvSpPr>
          <p:cNvPr id="3" name="Rectangle 4"/>
          <p:cNvSpPr>
            <a:spLocks noChangeArrowheads="1" noGrp="1"/>
          </p:cNvSpPr>
          <p:nvPr>
            <p:ph idx="10" sz="half" type="dt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altLang="pt-BR" lang="pt-BR"/>
          </a:p>
        </p:txBody>
      </p:sp>
      <p:sp>
        <p:nvSpPr>
          <p:cNvPr id="4" name="Rectangle 5"/>
          <p:cNvSpPr>
            <a:spLocks noChangeArrowheads="1" noGrp="1"/>
          </p:cNvSpPr>
          <p:nvPr>
            <p:ph idx="11" sz="quarter" type="ftr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altLang="pt-BR" lang="pt-BR"/>
          </a:p>
        </p:txBody>
      </p:sp>
      <p:sp>
        <p:nvSpPr>
          <p:cNvPr id="5" name="Rectangle 6"/>
          <p:cNvSpPr>
            <a:spLocks noChangeArrowheads="1" noGrp="1"/>
          </p:cNvSpPr>
          <p:nvPr>
            <p:ph idx="12" sz="quarter" type="sldNum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140233E4-6906-4777-9CED-27A9797E0C24}" type="slidenum">
              <a:rPr altLang="pt-BR" lang="pt-BR"/>
              <a:pPr>
                <a:defRPr/>
              </a:pPr>
              <a:t>‹nº›</a:t>
            </a:fld>
            <a:endParaRPr altLang="pt-BR"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 noGrp="1"/>
          </p:cNvSpPr>
          <p:nvPr>
            <p:ph idx="10" sz="half" type="dt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altLang="pt-BR" lang="pt-BR"/>
          </a:p>
        </p:txBody>
      </p:sp>
      <p:sp>
        <p:nvSpPr>
          <p:cNvPr id="3" name="Rectangle 5"/>
          <p:cNvSpPr>
            <a:spLocks noChangeArrowheads="1" noGrp="1"/>
          </p:cNvSpPr>
          <p:nvPr>
            <p:ph idx="11" sz="quarter" type="ftr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altLang="pt-BR" lang="pt-BR"/>
          </a:p>
        </p:txBody>
      </p:sp>
      <p:sp>
        <p:nvSpPr>
          <p:cNvPr id="4" name="Rectangle 6"/>
          <p:cNvSpPr>
            <a:spLocks noChangeArrowheads="1" noGrp="1"/>
          </p:cNvSpPr>
          <p:nvPr>
            <p:ph idx="12" sz="quarter" type="sldNum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ECAFBC59-ED96-49B5-B87D-35ECCFC57A51}" type="slidenum">
              <a:rPr altLang="pt-BR" lang="pt-BR"/>
              <a:pPr>
                <a:defRPr/>
              </a:pPr>
              <a:t>‹nº›</a:t>
            </a:fld>
            <a:endParaRPr altLang="pt-BR"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altLang="pt-BR" lang="pt-BR" smtClean="0"/>
              <a:t>Clique para editar o estilo do título mestre</a:t>
            </a:r>
            <a:endParaRPr altLang="pt-BR"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pt-BR" lang="pt-BR" smtClean="0"/>
              <a:t>Clique para editar os estilos do texto mestre</a:t>
            </a:r>
          </a:p>
          <a:p>
            <a:pPr lvl="1"/>
            <a:r>
              <a:rPr altLang="pt-BR" lang="pt-BR" smtClean="0"/>
              <a:t>Segundo nível</a:t>
            </a:r>
          </a:p>
          <a:p>
            <a:pPr lvl="2"/>
            <a:r>
              <a:rPr altLang="pt-BR" lang="pt-BR" smtClean="0"/>
              <a:t>Terceiro nível</a:t>
            </a:r>
          </a:p>
          <a:p>
            <a:pPr lvl="3"/>
            <a:r>
              <a:rPr altLang="pt-BR" lang="pt-BR" smtClean="0"/>
              <a:t>Quarto nível</a:t>
            </a:r>
          </a:p>
          <a:p>
            <a:pPr lvl="4"/>
            <a:r>
              <a:rPr altLang="pt-BR" lang="pt-BR" smtClean="0"/>
              <a:t>Quinto nível</a:t>
            </a:r>
            <a:endParaRPr altLang="pt-BR"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idx="2" sz="half" type="body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pt-BR"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ChangeArrowheads="1" noGrp="1"/>
          </p:cNvSpPr>
          <p:nvPr>
            <p:ph idx="10" sz="half" type="dt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altLang="pt-BR" lang="pt-BR"/>
          </a:p>
        </p:txBody>
      </p:sp>
      <p:sp>
        <p:nvSpPr>
          <p:cNvPr id="6" name="Rectangle 5"/>
          <p:cNvSpPr>
            <a:spLocks noChangeArrowheads="1" noGrp="1"/>
          </p:cNvSpPr>
          <p:nvPr>
            <p:ph idx="11" sz="quarter" type="ftr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altLang="pt-BR" lang="pt-BR"/>
          </a:p>
        </p:txBody>
      </p:sp>
      <p:sp>
        <p:nvSpPr>
          <p:cNvPr id="7" name="Rectangle 6"/>
          <p:cNvSpPr>
            <a:spLocks noChangeArrowheads="1" noGrp="1"/>
          </p:cNvSpPr>
          <p:nvPr>
            <p:ph idx="12" sz="quarter" type="sldNum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43E3DAA5-FD6E-40A5-A38B-D4455F8AC146}" type="slidenum">
              <a:rPr altLang="pt-BR" lang="pt-BR"/>
              <a:pPr>
                <a:defRPr/>
              </a:pPr>
              <a:t>‹nº›</a:t>
            </a:fld>
            <a:endParaRPr altLang="pt-BR"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altLang="pt-BR" lang="pt-BR" smtClean="0"/>
              <a:t>Clique para editar o estilo do título mestre</a:t>
            </a:r>
            <a:endParaRPr altLang="pt-BR"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idx="1" type="pic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lvl="0"/>
            <a:r>
              <a:rPr altLang="pt-BR"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idx="2" sz="half" type="body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pt-BR"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ChangeArrowheads="1" noGrp="1"/>
          </p:cNvSpPr>
          <p:nvPr>
            <p:ph idx="10" sz="half" type="dt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altLang="pt-BR" lang="pt-BR"/>
          </a:p>
        </p:txBody>
      </p:sp>
      <p:sp>
        <p:nvSpPr>
          <p:cNvPr id="6" name="Rectangle 5"/>
          <p:cNvSpPr>
            <a:spLocks noChangeArrowheads="1" noGrp="1"/>
          </p:cNvSpPr>
          <p:nvPr>
            <p:ph idx="11" sz="quarter" type="ftr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altLang="pt-BR" lang="pt-BR"/>
          </a:p>
        </p:txBody>
      </p:sp>
      <p:sp>
        <p:nvSpPr>
          <p:cNvPr id="7" name="Rectangle 6"/>
          <p:cNvSpPr>
            <a:spLocks noChangeArrowheads="1" noGrp="1"/>
          </p:cNvSpPr>
          <p:nvPr>
            <p:ph idx="12" sz="quarter" type="sldNum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BD0D2EEA-D7FE-4A09-AD22-6753A2D1305C}" type="slidenum">
              <a:rPr altLang="pt-BR" lang="pt-BR"/>
              <a:pPr>
                <a:defRPr/>
              </a:pPr>
              <a:t>‹nº›</a:t>
            </a:fld>
            <a:endParaRPr altLang="pt-BR"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3" Target="../slideLayouts/slideLayout11.xml" Type="http://schemas.openxmlformats.org/officeDocument/2006/relationships/slideLayout"/><Relationship Id="rId12" Target="../slideLayouts/slideLayout10.xml" Type="http://schemas.openxmlformats.org/officeDocument/2006/relationships/slideLayout"/><Relationship Id="rId11" Target="../slideLayouts/slideLayout9.xml" Type="http://schemas.openxmlformats.org/officeDocument/2006/relationships/slideLayout"/><Relationship Id="rId9" Target="../slideLayouts/slideLayout7.xml" Type="http://schemas.openxmlformats.org/officeDocument/2006/relationships/slideLayout"/><Relationship Id="rId10" Target="../slideLayouts/slideLayout8.xml" Type="http://schemas.openxmlformats.org/officeDocument/2006/relationships/slideLayout"/><Relationship Id="rId8" Target="../slideLayouts/slideLayout6.xml" Type="http://schemas.openxmlformats.org/officeDocument/2006/relationships/slideLayout"/><Relationship Id="rId7" Target="../slideLayouts/slideLayout5.xml" Type="http://schemas.openxmlformats.org/officeDocument/2006/relationships/slideLayout"/><Relationship Id="rId6" Target="../slideLayouts/slideLayout4.xml" Type="http://schemas.openxmlformats.org/officeDocument/2006/relationships/slideLayout"/><Relationship Id="rId5" Target="../slideLayouts/slideLayout3.xml" Type="http://schemas.openxmlformats.org/officeDocument/2006/relationships/slideLayout"/><Relationship Id="rId4" Target="../slideLayouts/slideLayout2.xml" Type="http://schemas.openxmlformats.org/officeDocument/2006/relationships/slideLayout"/><Relationship Id="rId3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cstate="print" r:embed="rId2"/>
          <a:srcRect/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altLang="pt-BR"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ChangeArrowheads="1" noGrp="1"/>
          </p:cNvSpPr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altLang="pt-BR" lang="pt-BR" smtClean="0"/>
              <a:t>Clique para editar os estilos do texto mestre</a:t>
            </a:r>
          </a:p>
          <a:p>
            <a:pPr lvl="1"/>
            <a:r>
              <a:rPr altLang="pt-BR" lang="pt-BR" smtClean="0"/>
              <a:t>Segundo nível</a:t>
            </a:r>
          </a:p>
          <a:p>
            <a:pPr lvl="2"/>
            <a:r>
              <a:rPr altLang="pt-BR" lang="pt-BR" smtClean="0"/>
              <a:t>Terceiro nível</a:t>
            </a:r>
          </a:p>
          <a:p>
            <a:pPr lvl="3"/>
            <a:r>
              <a:rPr altLang="pt-BR" lang="pt-BR" smtClean="0"/>
              <a:t>Quarto nível</a:t>
            </a:r>
          </a:p>
          <a:p>
            <a:pPr lvl="4"/>
            <a:r>
              <a:rPr altLang="pt-BR" lang="pt-BR" smtClean="0"/>
              <a:t>Quinto nível</a:t>
            </a:r>
          </a:p>
        </p:txBody>
      </p:sp>
      <p:sp>
        <p:nvSpPr>
          <p:cNvPr id="1028" name="Rectangle 4"/>
          <p:cNvSpPr>
            <a:spLocks noChangeArrowheads="1" noGrp="1"/>
          </p:cNvSpPr>
          <p:nvPr>
            <p:ph idx="2" sz="half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altLang="pt-BR" lang="pt-BR"/>
          </a:p>
        </p:txBody>
      </p:sp>
      <p:sp>
        <p:nvSpPr>
          <p:cNvPr id="1029" name="Rectangle 5"/>
          <p:cNvSpPr>
            <a:spLocks noChangeArrowheads="1" noGrp="1"/>
          </p:cNvSpPr>
          <p:nvPr>
            <p:ph idx="3" sz="quarter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altLang="pt-BR" lang="pt-BR"/>
          </a:p>
        </p:txBody>
      </p:sp>
      <p:sp>
        <p:nvSpPr>
          <p:cNvPr id="1030" name="Rectangle 6"/>
          <p:cNvSpPr>
            <a:spLocks noChangeArrowheads="1" noGrp="1"/>
          </p:cNvSpPr>
          <p:nvPr>
            <p:ph idx="4" sz="quarter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1FE37B0-849A-4D85-9309-5596A8D98ECB}" type="slidenum">
              <a:rPr altLang="pt-BR" lang="pt-BR"/>
              <a:pPr>
                <a:defRPr/>
              </a:pPr>
              <a:t>‹nº›</a:t>
            </a:fld>
            <a:endParaRPr altLang="pt-BR" lang="pt-BR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txStyles>
    <p:titleStyle>
      <a:lvl1pPr algn="ctr" eaLnBrk="1" fontAlgn="base" hangingPunct="1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eaLnBrk="1" fontAlgn="base" hangingPunct="1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charset="0" pitchFamily="18" typeface="Times New Roman"/>
        </a:defRPr>
      </a:lvl2pPr>
      <a:lvl3pPr algn="ctr" eaLnBrk="1" fontAlgn="base" hangingPunct="1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charset="0" pitchFamily="18" typeface="Times New Roman"/>
        </a:defRPr>
      </a:lvl3pPr>
      <a:lvl4pPr algn="ctr" eaLnBrk="1" fontAlgn="base" hangingPunct="1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charset="0" pitchFamily="18" typeface="Times New Roman"/>
        </a:defRPr>
      </a:lvl4pPr>
      <a:lvl5pPr algn="ctr" eaLnBrk="1" fontAlgn="base" hangingPunct="1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charset="0" pitchFamily="18" typeface="Times New Roman"/>
        </a:defRPr>
      </a:lvl5pPr>
      <a:lvl6pPr algn="ctr" eaLnBrk="1" fontAlgn="base" hangingPunct="1" marL="4572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charset="0" pitchFamily="18" typeface="Times New Roman"/>
        </a:defRPr>
      </a:lvl6pPr>
      <a:lvl7pPr algn="ctr" eaLnBrk="1" fontAlgn="base" hangingPunct="1" marL="9144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charset="0" pitchFamily="18" typeface="Times New Roman"/>
        </a:defRPr>
      </a:lvl7pPr>
      <a:lvl8pPr algn="ctr" eaLnBrk="1" fontAlgn="base" hangingPunct="1" marL="13716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charset="0" pitchFamily="18" typeface="Times New Roman"/>
        </a:defRPr>
      </a:lvl8pPr>
      <a:lvl9pPr algn="ctr" eaLnBrk="1" fontAlgn="base" hangingPunct="1" marL="18288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charset="0" pitchFamily="18" typeface="Times New Roman"/>
        </a:defRPr>
      </a:lvl9pPr>
    </p:titleStyle>
    <p:bodyStyle>
      <a:lvl1pPr algn="l" eaLnBrk="1" fontAlgn="base" hangingPunct="1" indent="-342900" marL="342900" rtl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l" eaLnBrk="1" fontAlgn="base" hangingPunct="1" indent="-285750" marL="742950" rtl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algn="l" eaLnBrk="1" fontAlgn="base" hangingPunct="1" indent="-228600" marL="1143000" rtl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algn="l" eaLnBrk="1" fontAlgn="base" hangingPunct="1" indent="-228600" marL="1600200" rtl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algn="l" eaLnBrk="1" fontAlgn="base" hangingPunct="1" indent="-228600" marL="20574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algn="l" eaLnBrk="1" fontAlgn="base" hangingPunct="1" indent="-228600" marL="25146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algn="l" eaLnBrk="1" fontAlgn="base" hangingPunct="1" indent="-228600" marL="29718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algn="l" eaLnBrk="1" fontAlgn="base" hangingPunct="1" indent="-228600" marL="34290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algn="l" eaLnBrk="1" fontAlgn="base" hangingPunct="1" indent="-228600" marL="38862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altLang="pt-BR" lang="pt-BR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4" Target="../media/image12.jpeg" Type="http://schemas.openxmlformats.org/officeDocument/2006/relationships/image"/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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19.xml.rels><?xml version="1.0" encoding="UTF-8" standalone="yes"?>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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21.xml.rels><?xml version="1.0" encoding="UTF-8" standalone="yes"?>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pPr eaLnBrk="1" hangingPunct="1"/>
            <a:endParaRPr altLang="pt-BR" lang="pt-BR" smtClean="0"/>
          </a:p>
        </p:txBody>
      </p:sp>
      <p:sp>
        <p:nvSpPr>
          <p:cNvPr id="2051" name="Espaço Reservado para Conteúdo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eaLnBrk="1" hangingPunct="1"/>
            <a:endParaRPr altLang="pt-BR" dirty="0" lang="pt-BR" smtClean="0"/>
          </a:p>
        </p:txBody>
      </p:sp>
      <p:sp>
        <p:nvSpPr>
          <p:cNvPr id="4" name="Retângulo 3"/>
          <p:cNvSpPr/>
          <p:nvPr/>
        </p:nvSpPr>
        <p:spPr>
          <a:xfrm>
            <a:off x="714348" y="857232"/>
            <a:ext cx="7715304" cy="2554545"/>
          </a:xfrm>
          <a:prstGeom prst="rect">
            <a:avLst/>
          </a:prstGeom>
          <a:noFill/>
        </p:spPr>
        <p:txBody>
          <a:bodyPr numCol="1">
            <a:spAutoFit/>
          </a:bodyPr>
          <a:lstStyle/>
          <a:p>
            <a:pPr algn="ctr">
              <a:defRPr/>
            </a:pPr>
            <a:r>
              <a:rPr altLang="pt-BR" b="1" cap="all" dirty="0" lang="pt-BR" sz="4000">
                <a:ln cmpd="sng" w="9000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0"/>
                </a:gradFill>
                <a:effectLst>
                  <a:reflection algn="bl" blurRad="12700" dir="5400000" dist="1000" endPos="45000" rotWithShape="0" stA="28000" sy="-100000"/>
                </a:effectLst>
              </a:rPr>
              <a:t>RENASCIMENTO </a:t>
            </a:r>
          </a:p>
          <a:p>
            <a:pPr algn="ctr">
              <a:defRPr/>
            </a:pPr>
            <a:r>
              <a:rPr altLang="pt-BR" b="1" cap="all" dirty="0" lang="pt-BR" sz="4000">
                <a:ln cmpd="sng" w="9000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0"/>
                </a:gradFill>
                <a:effectLst>
                  <a:reflection algn="bl" blurRad="12700" dir="5400000" dist="1000" endPos="45000" rotWithShape="0" stA="28000" sy="-100000"/>
                </a:effectLst>
              </a:rPr>
              <a:t>CULTURAL: </a:t>
            </a:r>
          </a:p>
          <a:p>
            <a:pPr algn="ctr">
              <a:defRPr/>
            </a:pPr>
            <a:r>
              <a:rPr altLang="pt-BR" b="1" dirty="0" lang="pt-BR" sz="4000">
                <a:ln cmpd="sng" w="9000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0"/>
                </a:gradFill>
                <a:effectLst>
                  <a:reflection algn="bl" blurRad="12700" dir="5400000" dist="1000" endPos="45000" rotWithShape="0" stA="28000" sy="-100000"/>
                </a:effectLst>
              </a:rPr>
              <a:t>Mudanças na mentalidade da Europa no século </a:t>
            </a:r>
            <a:r>
              <a:rPr altLang="pt-BR" b="1" dirty="0" lang="pt-BR" smtClean="0" sz="4000">
                <a:ln cmpd="sng" w="9000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0"/>
                </a:gradFill>
                <a:effectLst>
                  <a:reflection algn="bl" blurRad="12700" dir="5400000" dist="1000" endPos="45000" rotWithShape="0" stA="28000" sy="-100000"/>
                </a:effectLst>
              </a:rPr>
              <a:t>XV</a:t>
            </a:r>
            <a:endParaRPr altLang="pt-BR" b="1" dirty="0" lang="pt-BR" sz="4000">
              <a:ln cmpd="sng" w="9000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 scaled="0"/>
              </a:gradFill>
              <a:effectLst>
                <a:reflection algn="bl" blurRad="12700" dir="5400000" dist="1000" endPos="45000" rotWithShape="0" stA="28000" sy="-100000"/>
              </a:effectLst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liocentrismo" id="11266" name="Picture 7"/>
          <p:cNvPicPr>
            <a:picLocks noChangeArrowheads="1" noChangeAspect="1" noGrp="1"/>
          </p:cNvPicPr>
          <p:nvPr>
            <p:ph idx="1" sz="half"/>
          </p:nvPr>
        </p:nvPicPr>
        <p:blipFill>
          <a:blip cstate="print" r:embed="rId2"/>
          <a:srcRect/>
          <a:stretch>
            <a:fillRect/>
          </a:stretch>
        </p:blipFill>
        <p:spPr>
          <a:xfrm>
            <a:off x="1000125" y="428625"/>
            <a:ext cx="3587750" cy="3051175"/>
          </a:xfrm>
          <a:noFill/>
        </p:spPr>
      </p:pic>
      <p:sp>
        <p:nvSpPr>
          <p:cNvPr id="11267" name="Rectangle 9"/>
          <p:cNvSpPr>
            <a:spLocks noChangeArrowheads="1"/>
          </p:cNvSpPr>
          <p:nvPr/>
        </p:nvSpPr>
        <p:spPr>
          <a:xfrm>
            <a:off x="6156325" y="5661025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 wrap="none">
            <a:spAutoFit/>
          </a:bodyPr>
          <a:lstStyle/>
          <a:p>
            <a:r>
              <a:rPr altLang="pt-BR" lang="pt-BR">
                <a:solidFill>
                  <a:schemeClr val="tx2"/>
                </a:solidFill>
              </a:rPr>
              <a:t>Geocentrismo</a:t>
            </a:r>
          </a:p>
        </p:txBody>
      </p:sp>
      <p:sp>
        <p:nvSpPr>
          <p:cNvPr id="11268" name="Rectangle 10"/>
          <p:cNvSpPr>
            <a:spLocks noChangeArrowheads="1"/>
          </p:cNvSpPr>
          <p:nvPr/>
        </p:nvSpPr>
        <p:spPr>
          <a:xfrm>
            <a:off x="1692275" y="4005263"/>
            <a:ext cx="169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 wrap="none">
            <a:spAutoFit/>
          </a:bodyPr>
          <a:lstStyle/>
          <a:p>
            <a:r>
              <a:rPr altLang="pt-BR" lang="pt-BR">
                <a:solidFill>
                  <a:schemeClr val="tx2"/>
                </a:solidFill>
              </a:rPr>
              <a:t>Heliocentrismo</a:t>
            </a:r>
          </a:p>
        </p:txBody>
      </p:sp>
      <p:pic>
        <p:nvPicPr>
          <p:cNvPr descr="geocentrismo" id="11269" name="Picture 12"/>
          <p:cNvPicPr>
            <a:picLocks noChangeArrowheads="1" noChangeAspect="1" noGrp="1"/>
          </p:cNvPicPr>
          <p:nvPr>
            <p:ph idx="2" sz="half"/>
          </p:nvPr>
        </p:nvPicPr>
        <p:blipFill>
          <a:blip cstate="print" r:embed="rId3"/>
          <a:srcRect/>
          <a:stretch>
            <a:fillRect/>
          </a:stretch>
        </p:blipFill>
        <p:spPr>
          <a:xfrm>
            <a:off x="4786313" y="2214563"/>
            <a:ext cx="4056062" cy="3429000"/>
          </a:xfrm>
          <a:noFill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>
          <a:xfrm>
            <a:off x="304800" y="304800"/>
            <a:ext cx="6811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 wrap="none">
            <a:spAutoFit/>
          </a:bodyPr>
          <a:lstStyle/>
          <a:p>
            <a:r>
              <a:rPr altLang="pt-BR" lang="pt-BR" u="sng">
                <a:latin charset="0" pitchFamily="66" typeface="Comic Sans MS"/>
              </a:rPr>
              <a:t>ITÁLIA – BERÇO DO RENASCIMENTO</a:t>
            </a:r>
          </a:p>
        </p:txBody>
      </p:sp>
      <p:pic>
        <p:nvPicPr>
          <p:cNvPr descr="F1" id="12291" name="Picture 3"/>
          <p:cNvPicPr>
            <a:picLocks noChangeArrowheads="1" noChangeAspect="1"/>
          </p:cNvPicPr>
          <p:nvPr/>
        </p:nvPicPr>
        <p:blipFill>
          <a:blip cstate="print" r:embed="rId2"/>
          <a:srcRect b="2643" r="20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>
          <a:xfrm>
            <a:off x="206375" y="131763"/>
            <a:ext cx="8702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>
            <a:spAutoFit/>
          </a:bodyPr>
          <a:lstStyle/>
          <a:p>
            <a:pPr algn="just">
              <a:defRPr/>
            </a:pPr>
            <a:r>
              <a:rPr altLang="pt-BR" b="1" dirty="0" lang="pt-BR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</a:rPr>
              <a:t>FATORES DO PIONEIRISMO ITALIANO NO RENASCIMENTO:</a:t>
            </a:r>
          </a:p>
        </p:txBody>
      </p:sp>
      <p:pic>
        <p:nvPicPr>
          <p:cNvPr descr="F2" id="13315" name="Picture 3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>
          <a:xfrm>
            <a:off x="4572000" y="762000"/>
            <a:ext cx="421798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ChangeArrowheads="1"/>
          </p:cNvSpPr>
          <p:nvPr/>
        </p:nvSpPr>
        <p:spPr>
          <a:xfrm>
            <a:off x="0" y="1219200"/>
            <a:ext cx="4572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>
            <a:spAutoFit/>
          </a:bodyPr>
          <a:lstStyle/>
          <a:p>
            <a:pPr algn="just">
              <a:spcBef>
                <a:spcPct val="50000"/>
              </a:spcBef>
              <a:buFont charset="2" pitchFamily="2" typeface="Wingdings"/>
              <a:buChar char="Ø"/>
              <a:defRPr/>
            </a:pPr>
            <a:r>
              <a:rPr altLang="pt-BR" dirty="0" lang="pt-BR" sz="2400">
                <a:latin typeface="+mn-lt"/>
              </a:rPr>
              <a:t>Desenvolvimento comercial de suas cidades;</a:t>
            </a:r>
          </a:p>
          <a:p>
            <a:pPr algn="just">
              <a:spcBef>
                <a:spcPct val="50000"/>
              </a:spcBef>
              <a:buFont charset="2" pitchFamily="2" typeface="Wingdings"/>
              <a:buChar char="Ø"/>
              <a:defRPr/>
            </a:pPr>
            <a:r>
              <a:rPr altLang="pt-BR" dirty="0" lang="pt-BR" sz="2400">
                <a:latin typeface="+mn-lt"/>
              </a:rPr>
              <a:t>Mecenato (burguesia incentivadora e protetora das artes);</a:t>
            </a:r>
          </a:p>
          <a:p>
            <a:pPr algn="just">
              <a:spcBef>
                <a:spcPct val="50000"/>
              </a:spcBef>
              <a:buFont charset="2" pitchFamily="2" typeface="Wingdings"/>
              <a:buChar char="Ø"/>
              <a:defRPr/>
            </a:pPr>
            <a:r>
              <a:rPr altLang="pt-BR" dirty="0" lang="pt-BR" sz="2400">
                <a:latin typeface="+mn-lt"/>
              </a:rPr>
              <a:t>Abrigo dos sábios e artistas bizantinos, com a queda de Constantinopla;</a:t>
            </a:r>
          </a:p>
          <a:p>
            <a:pPr algn="just">
              <a:spcBef>
                <a:spcPct val="50000"/>
              </a:spcBef>
              <a:buFont charset="2" pitchFamily="2" typeface="Wingdings"/>
              <a:buChar char="Ø"/>
              <a:defRPr/>
            </a:pPr>
            <a:r>
              <a:rPr altLang="pt-BR" dirty="0" lang="pt-BR" sz="2400">
                <a:latin typeface="+mn-lt"/>
              </a:rPr>
              <a:t>Sede do Império Romano.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>
          <a:xfrm>
            <a:off x="117475" y="5594350"/>
            <a:ext cx="8931275" cy="118745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numCol="1">
            <a:spAutoFit/>
          </a:bodyPr>
          <a:lstStyle/>
          <a:p>
            <a:pPr>
              <a:defRPr/>
            </a:pPr>
            <a:r>
              <a:rPr altLang="pt-BR" dirty="0" i="1" lang="pt-BR" sz="2400">
                <a:latin charset="0" pitchFamily="66" typeface="Comic Sans MS"/>
              </a:rPr>
              <a:t>No centro da figura, o atento Maximiliano </a:t>
            </a:r>
            <a:r>
              <a:rPr altLang="pt-BR" dirty="0" err="1" i="1" lang="pt-BR" sz="2400">
                <a:latin charset="0" pitchFamily="66" typeface="Comic Sans MS"/>
              </a:rPr>
              <a:t>Sforza</a:t>
            </a:r>
            <a:r>
              <a:rPr altLang="pt-BR" dirty="0" i="1" lang="pt-BR" sz="2400">
                <a:latin charset="0" pitchFamily="66" typeface="Comic Sans MS"/>
              </a:rPr>
              <a:t>, filho de importante família de Milão, rodeado de colegas desinteressados na aula.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>
          <a:xfrm>
            <a:off x="206375" y="131763"/>
            <a:ext cx="87026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>
            <a:spAutoFit/>
          </a:bodyPr>
          <a:lstStyle/>
          <a:p>
            <a:pPr algn="ctr">
              <a:defRPr/>
            </a:pPr>
            <a:r>
              <a:rPr altLang="pt-BR" b="1" dirty="0" lang="pt-BR" sz="32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PRINCIPAIS AUTORES E OBRAS DO RENASCIMENTO ARTÍSTICO-CULTURAL NA ITÁLIA: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>
          <a:xfrm>
            <a:off x="304800" y="1857375"/>
            <a:ext cx="84582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>
            <a:spAutoFit/>
          </a:bodyPr>
          <a:lstStyle/>
          <a:p>
            <a:pPr algn="just">
              <a:spcBef>
                <a:spcPct val="50000"/>
              </a:spcBef>
              <a:buFont charset="2" pitchFamily="2" typeface="Wingdings"/>
              <a:buChar char="Ø"/>
              <a:defRPr/>
            </a:pPr>
            <a:r>
              <a:rPr altLang="pt-BR" dirty="0" lang="pt-BR" sz="2400">
                <a:latin typeface="+mn-lt"/>
              </a:rPr>
              <a:t>Nicolau Maquiavel – O Príncipe</a:t>
            </a:r>
          </a:p>
          <a:p>
            <a:pPr algn="just">
              <a:spcBef>
                <a:spcPct val="50000"/>
              </a:spcBef>
              <a:buFont charset="2" pitchFamily="2" typeface="Wingdings"/>
              <a:buChar char="Ø"/>
              <a:defRPr/>
            </a:pPr>
            <a:r>
              <a:rPr altLang="pt-BR" dirty="0" lang="pt-BR" sz="2400">
                <a:latin typeface="+mn-lt"/>
              </a:rPr>
              <a:t>Giovanni Boccaccio – O </a:t>
            </a:r>
            <a:r>
              <a:rPr altLang="pt-BR" dirty="0" err="1" lang="pt-BR" sz="2400">
                <a:latin typeface="+mn-lt"/>
              </a:rPr>
              <a:t>Decameron</a:t>
            </a:r>
            <a:endParaRPr altLang="pt-BR" dirty="0" lang="pt-BR" sz="2400">
              <a:latin typeface="+mn-lt"/>
            </a:endParaRPr>
          </a:p>
          <a:p>
            <a:pPr algn="just">
              <a:spcBef>
                <a:spcPct val="50000"/>
              </a:spcBef>
              <a:buFont charset="2" pitchFamily="2" typeface="Wingdings"/>
              <a:buChar char="Ø"/>
              <a:defRPr/>
            </a:pPr>
            <a:r>
              <a:rPr altLang="pt-BR" dirty="0" lang="pt-BR" sz="2400">
                <a:latin typeface="+mn-lt"/>
              </a:rPr>
              <a:t>Dante Alighieri – A Divina Comédia</a:t>
            </a:r>
          </a:p>
          <a:p>
            <a:pPr algn="just">
              <a:spcBef>
                <a:spcPct val="50000"/>
              </a:spcBef>
              <a:buFont charset="2" pitchFamily="2" typeface="Wingdings"/>
              <a:buChar char="Ø"/>
              <a:defRPr/>
            </a:pPr>
            <a:r>
              <a:rPr altLang="pt-BR" dirty="0" lang="pt-BR" sz="2400">
                <a:latin typeface="+mn-lt"/>
              </a:rPr>
              <a:t>Leonardo da Vinci – A Gioconda e A Santa Ceia.</a:t>
            </a:r>
          </a:p>
          <a:p>
            <a:pPr algn="just">
              <a:spcBef>
                <a:spcPct val="50000"/>
              </a:spcBef>
              <a:buFont charset="2" pitchFamily="2" typeface="Wingdings"/>
              <a:buChar char="Ø"/>
              <a:defRPr/>
            </a:pPr>
            <a:r>
              <a:rPr altLang="pt-BR" dirty="0" lang="pt-BR" sz="2400">
                <a:latin typeface="+mn-lt"/>
              </a:rPr>
              <a:t>Michelangelo – Afrescos no teto da Capela Sistina, Moisés, </a:t>
            </a:r>
            <a:r>
              <a:rPr altLang="pt-BR" dirty="0" err="1" lang="pt-BR" sz="2400">
                <a:latin typeface="+mn-lt"/>
              </a:rPr>
              <a:t>Pietá</a:t>
            </a:r>
            <a:endParaRPr altLang="pt-BR" dirty="0" lang="pt-BR" sz="2400">
              <a:latin typeface="+mn-lt"/>
            </a:endParaRPr>
          </a:p>
          <a:p>
            <a:pPr algn="just">
              <a:spcBef>
                <a:spcPct val="50000"/>
              </a:spcBef>
              <a:buFont charset="2" pitchFamily="2" typeface="Wingdings"/>
              <a:buChar char="Ø"/>
              <a:defRPr/>
            </a:pPr>
            <a:r>
              <a:rPr altLang="pt-BR" dirty="0" lang="pt-BR" sz="2400">
                <a:latin typeface="+mn-lt"/>
              </a:rPr>
              <a:t>Sandro Botticelli – O Nascimento de Vênus, A Primavera</a:t>
            </a:r>
          </a:p>
          <a:p>
            <a:pPr algn="just">
              <a:spcBef>
                <a:spcPct val="50000"/>
              </a:spcBef>
              <a:buFont charset="2" pitchFamily="2" typeface="Wingdings"/>
              <a:buChar char="Ø"/>
              <a:defRPr/>
            </a:pPr>
            <a:r>
              <a:rPr altLang="pt-BR" dirty="0" lang="pt-BR" sz="2400">
                <a:latin typeface="+mn-lt"/>
              </a:rPr>
              <a:t>Rafael </a:t>
            </a:r>
            <a:r>
              <a:rPr altLang="pt-BR" dirty="0" err="1" lang="pt-BR" sz="2400">
                <a:latin typeface="+mn-lt"/>
              </a:rPr>
              <a:t>Sânzio</a:t>
            </a:r>
            <a:r>
              <a:rPr altLang="pt-BR" dirty="0" lang="pt-BR" sz="2400">
                <a:latin typeface="+mn-lt"/>
              </a:rPr>
              <a:t> – Diversas Madonas</a:t>
            </a:r>
          </a:p>
          <a:p>
            <a:pPr>
              <a:spcBef>
                <a:spcPct val="50000"/>
              </a:spcBef>
              <a:defRPr/>
            </a:pPr>
            <a:endParaRPr altLang="pt-BR" dirty="0" lang="pt-BR" sz="2400">
              <a:latin charset="0" pitchFamily="66" typeface="Comic Sans MS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8"/>
          <p:cNvGrpSpPr>
            <a:grpSpLocks/>
          </p:cNvGrpSpPr>
          <p:nvPr/>
        </p:nvGrpSpPr>
        <p:grpSpPr>
          <a:xfrm>
            <a:off x="328613" y="238125"/>
            <a:ext cx="2700337" cy="2994025"/>
            <a:chOff x="123" y="192"/>
            <a:chExt cx="1701" cy="1886"/>
          </a:xfrm>
        </p:grpSpPr>
        <p:pic>
          <p:nvPicPr>
            <p:cNvPr descr="fff3" id="15369" name="Picture 3"/>
            <p:cNvPicPr>
              <a:picLocks noChangeArrowheads="1" noChangeAspect="1"/>
            </p:cNvPicPr>
            <p:nvPr/>
          </p:nvPicPr>
          <p:blipFill>
            <a:blip cstate="print" r:embed="rId2"/>
            <a:srcRect/>
            <a:stretch>
              <a:fillRect/>
            </a:stretch>
          </p:blipFill>
          <p:spPr>
            <a:xfrm>
              <a:off x="384" y="192"/>
              <a:ext cx="1236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0" name="Text Box 6"/>
            <p:cNvSpPr txBox="1">
              <a:spLocks noChangeArrowheads="1"/>
            </p:cNvSpPr>
            <p:nvPr/>
          </p:nvSpPr>
          <p:spPr>
            <a:xfrm>
              <a:off x="123" y="1809"/>
              <a:ext cx="1701" cy="26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numCol="1" wrap="none">
              <a:spAutoFit/>
            </a:bodyPr>
            <a:lstStyle/>
            <a:p>
              <a:pPr algn="ctr">
                <a:defRPr/>
              </a:pPr>
              <a:r>
                <a:rPr altLang="pt-BR" lang="pt-BR" sz="2200">
                  <a:latin charset="0" pitchFamily="66" typeface="Comic Sans MS"/>
                </a:rPr>
                <a:t>Lourenço de Médici</a:t>
              </a:r>
            </a:p>
          </p:txBody>
        </p:sp>
      </p:grpSp>
      <p:grpSp>
        <p:nvGrpSpPr>
          <p:cNvPr id="15363" name="Group 10"/>
          <p:cNvGrpSpPr>
            <a:grpSpLocks/>
          </p:cNvGrpSpPr>
          <p:nvPr/>
        </p:nvGrpSpPr>
        <p:grpSpPr>
          <a:xfrm>
            <a:off x="3581400" y="381000"/>
            <a:ext cx="5178425" cy="2713038"/>
            <a:chOff x="2256" y="240"/>
            <a:chExt cx="3262" cy="1709"/>
          </a:xfrm>
        </p:grpSpPr>
        <p:pic>
          <p:nvPicPr>
            <p:cNvPr descr="fff2" id="15367" name="Picture 4"/>
            <p:cNvPicPr>
              <a:picLocks noChangeArrowheads="1" noChangeAspect="1"/>
            </p:cNvPicPr>
            <p:nvPr/>
          </p:nvPicPr>
          <p:blipFill>
            <a:blip cstate="print" r:embed="rId3"/>
            <a:srcRect/>
            <a:stretch>
              <a:fillRect/>
            </a:stretch>
          </p:blipFill>
          <p:spPr>
            <a:xfrm>
              <a:off x="2926" y="240"/>
              <a:ext cx="1584" cy="1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1" name="Text Box 7"/>
            <p:cNvSpPr txBox="1">
              <a:spLocks noChangeArrowheads="1"/>
            </p:cNvSpPr>
            <p:nvPr/>
          </p:nvSpPr>
          <p:spPr>
            <a:xfrm>
              <a:off x="2256" y="1680"/>
              <a:ext cx="3262" cy="26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numCol="1" wrap="none">
              <a:spAutoFit/>
            </a:bodyPr>
            <a:lstStyle/>
            <a:p>
              <a:pPr>
                <a:defRPr/>
              </a:pPr>
              <a:r>
                <a:rPr altLang="pt-BR" lang="pt-BR" sz="2200">
                  <a:latin charset="0" pitchFamily="66" typeface="Comic Sans MS"/>
                </a:rPr>
                <a:t>Nicolau Maquiavel, autor de O príncipe</a:t>
              </a:r>
            </a:p>
          </p:txBody>
        </p:sp>
      </p:grpSp>
      <p:grpSp>
        <p:nvGrpSpPr>
          <p:cNvPr id="15364" name="Group 12"/>
          <p:cNvGrpSpPr>
            <a:grpSpLocks/>
          </p:cNvGrpSpPr>
          <p:nvPr/>
        </p:nvGrpSpPr>
        <p:grpSpPr>
          <a:xfrm>
            <a:off x="968375" y="3422650"/>
            <a:ext cx="6521450" cy="3276600"/>
            <a:chOff x="610" y="2156"/>
            <a:chExt cx="4108" cy="2064"/>
          </a:xfrm>
        </p:grpSpPr>
        <p:pic>
          <p:nvPicPr>
            <p:cNvPr descr="monalisa" id="15365" name="Picture 5"/>
            <p:cNvPicPr>
              <a:picLocks noChangeArrowheads="1" noChangeAspect="1"/>
            </p:cNvPicPr>
            <p:nvPr/>
          </p:nvPicPr>
          <p:blipFill>
            <a:blip cstate="print" r:embed="rId4"/>
            <a:srcRect/>
            <a:stretch>
              <a:fillRect/>
            </a:stretch>
          </p:blipFill>
          <p:spPr>
            <a:xfrm>
              <a:off x="610" y="2156"/>
              <a:ext cx="1399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5" name="Text Box 11"/>
            <p:cNvSpPr txBox="1">
              <a:spLocks noChangeArrowheads="1"/>
            </p:cNvSpPr>
            <p:nvPr/>
          </p:nvSpPr>
          <p:spPr>
            <a:xfrm>
              <a:off x="2001" y="3946"/>
              <a:ext cx="2717" cy="26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numCol="1" wrap="none">
              <a:spAutoFit/>
            </a:bodyPr>
            <a:lstStyle/>
            <a:p>
              <a:pPr>
                <a:defRPr/>
              </a:pPr>
              <a:r>
                <a:rPr altLang="pt-BR" lang="pt-BR" sz="2200">
                  <a:latin charset="0" pitchFamily="66" typeface="Comic Sans MS"/>
                </a:rPr>
                <a:t>Mona Lisa, de Leonardo da Vinci</a:t>
              </a: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5"/>
          <p:cNvGrpSpPr>
            <a:grpSpLocks/>
          </p:cNvGrpSpPr>
          <p:nvPr/>
        </p:nvGrpSpPr>
        <p:grpSpPr>
          <a:xfrm>
            <a:off x="212725" y="161925"/>
            <a:ext cx="8702675" cy="6594475"/>
            <a:chOff x="134" y="102"/>
            <a:chExt cx="5482" cy="4154"/>
          </a:xfrm>
        </p:grpSpPr>
        <p:pic>
          <p:nvPicPr>
            <p:cNvPr descr="michelangelo" id="16387" name="Picture 2"/>
            <p:cNvPicPr>
              <a:picLocks noChangeArrowheads="1" noChangeAspect="1"/>
            </p:cNvPicPr>
            <p:nvPr/>
          </p:nvPicPr>
          <p:blipFill>
            <a:blip cstate="print" r:embed="rId2"/>
            <a:srcRect/>
            <a:stretch>
              <a:fillRect/>
            </a:stretch>
          </p:blipFill>
          <p:spPr>
            <a:xfrm>
              <a:off x="1056" y="102"/>
              <a:ext cx="3600" cy="3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2" name="Text Box 4"/>
            <p:cNvSpPr txBox="1">
              <a:spLocks noChangeArrowheads="1"/>
            </p:cNvSpPr>
            <p:nvPr/>
          </p:nvSpPr>
          <p:spPr>
            <a:xfrm>
              <a:off x="134" y="3738"/>
              <a:ext cx="5482" cy="518"/>
            </a:xfrm>
            <a:prstGeom prst="rect">
              <a:avLst/>
            </a:prstGeom>
            <a:gradFill rotWithShape="0">
              <a:gsLst>
                <a:gs pos="0">
                  <a:srgbClr val="CCCC00"/>
                </a:gs>
                <a:gs pos="50000">
                  <a:schemeClr val="bg1"/>
                </a:gs>
                <a:gs pos="100000">
                  <a:srgbClr val="CCCC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numCol="1">
              <a:spAutoFit/>
            </a:bodyPr>
            <a:lstStyle/>
            <a:p>
              <a:pPr algn="ctr">
                <a:defRPr/>
              </a:pPr>
              <a:r>
                <a:rPr altLang="pt-BR" lang="pt-BR" sz="2400">
                  <a:latin charset="0" pitchFamily="66" typeface="Comic Sans MS"/>
                </a:rPr>
                <a:t>Na famosa Pietá Michelangelo representou Cristo morto no colo de Maria. Expressa o infinito amor da mãe pelo filho.</a:t>
              </a:r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ascimento de venus" id="17410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>
          <a:xfrm>
            <a:off x="228600" y="228600"/>
            <a:ext cx="8686800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>
          <a:xfrm>
            <a:off x="0" y="5641975"/>
            <a:ext cx="9144000" cy="1096963"/>
          </a:xfrm>
          <a:prstGeom prst="rect">
            <a:avLst/>
          </a:prstGeom>
          <a:gradFill rotWithShape="0">
            <a:gsLst>
              <a:gs pos="0">
                <a:srgbClr val="669900"/>
              </a:gs>
              <a:gs pos="50000">
                <a:schemeClr val="bg1"/>
              </a:gs>
              <a:gs pos="100000">
                <a:srgbClr val="66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numCol="1">
            <a:spAutoFit/>
          </a:bodyPr>
          <a:lstStyle/>
          <a:p>
            <a:pPr algn="ctr">
              <a:defRPr/>
            </a:pPr>
            <a:r>
              <a:rPr altLang="pt-BR" lang="pt-BR" sz="2200">
                <a:latin charset="0" pitchFamily="66" typeface="Comic Sans MS"/>
              </a:rPr>
              <a:t>Sandro Botticcelli, ao desenhar este belo Nascimento de Vênus, inspirou-se na mitologia clássica greco-romana; ele queria reconciliar o pensamento cristão com o pensamento pagão da Antiguidade.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4"/>
          <p:cNvGrpSpPr>
            <a:grpSpLocks/>
          </p:cNvGrpSpPr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descr="fff1" id="18435" name="Picture 2"/>
            <p:cNvPicPr>
              <a:picLocks noChangeArrowheads="1" noChangeAspect="1"/>
            </p:cNvPicPr>
            <p:nvPr/>
          </p:nvPicPr>
          <p:blipFill>
            <a:blip cstate="print" r:embed="rId2"/>
            <a:srcRect/>
            <a:stretch>
              <a:fillRect/>
            </a:stretch>
          </p:blipFill>
          <p:spPr>
            <a:xfrm>
              <a:off x="0" y="0"/>
              <a:ext cx="342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59" name="Text Box 3"/>
            <p:cNvSpPr txBox="1">
              <a:spLocks noChangeArrowheads="1"/>
            </p:cNvSpPr>
            <p:nvPr/>
          </p:nvSpPr>
          <p:spPr>
            <a:xfrm>
              <a:off x="3456" y="624"/>
              <a:ext cx="2304" cy="3048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numCol="1">
              <a:spAutoFit/>
            </a:bodyPr>
            <a:lstStyle/>
            <a:p>
              <a:pPr>
                <a:defRPr/>
              </a:pPr>
              <a:r>
                <a:rPr altLang="pt-BR" lang="pt-BR" sz="2400">
                  <a:latin charset="0" pitchFamily="66" typeface="Comic Sans MS"/>
                </a:rPr>
                <a:t>Michelangelo trabalhou durante quatro anos na pintura do teto da Capela Sistina, no Vaticano, onde concebeu e realizou grande número de cenas do Antigo Testamento. A cena mais representativa é a da criação do homem, em que Deus estende a mão para tocar a de Adão.</a:t>
              </a:r>
            </a:p>
          </p:txBody>
        </p: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pt-BR" dirty="0" lang="pt-BR" smtClean="0"/>
              <a:t> </a:t>
            </a:r>
            <a:endParaRPr altLang="pt-BR" dirty="0" lang="pt-BR" smtClean="0"/>
          </a:p>
        </p:txBody>
      </p:sp>
      <p:pic>
        <p:nvPicPr>
          <p:cNvPr descr="Michelangelo Giudizio universale.jpg" id="19459" name="Espaço Reservado para Imagem 4"/>
          <p:cNvPicPr>
            <a:picLocks noChangeAspect="1" noGrp="1"/>
          </p:cNvPicPr>
          <p:nvPr>
            <p:ph idx="1" type="pic"/>
          </p:nvPr>
        </p:nvPicPr>
        <p:blipFill>
          <a:blip cstate="print" r:embed="rId2"/>
          <a:srcRect b="16437" t="16437"/>
          <a:stretch>
            <a:fillRect/>
          </a:stretch>
        </p:blipFill>
        <p:spPr>
          <a:xfrm>
            <a:off x="1285875" y="233363"/>
            <a:ext cx="6786563" cy="5089525"/>
          </a:xfrm>
        </p:spPr>
      </p:pic>
      <p:sp>
        <p:nvSpPr>
          <p:cNvPr id="19460" name="Espaço Reservado para Texto 3"/>
          <p:cNvSpPr>
            <a:spLocks noGrp="1"/>
          </p:cNvSpPr>
          <p:nvPr>
            <p:ph idx="2" sz="half" type="body"/>
          </p:nvPr>
        </p:nvSpPr>
        <p:spPr/>
        <p:txBody>
          <a:bodyPr numCol="1"/>
          <a:lstStyle/>
          <a:p>
            <a:endParaRPr altLang="pt-BR" lang="pt-BR" smtClean="0"/>
          </a:p>
          <a:p>
            <a:pPr algn="ctr"/>
            <a:r>
              <a:rPr altLang="pt-BR" b="1" lang="pt-BR" smtClean="0" sz="2400"/>
              <a:t>CAPELA SISTINA – O juízo final</a:t>
            </a:r>
          </a:p>
          <a:p>
            <a:pPr algn="ctr"/>
            <a:r>
              <a:rPr altLang="pt-BR" b="1" lang="pt-BR" smtClean="0" sz="2400"/>
              <a:t>Michelângelo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6"/>
          <p:cNvGrpSpPr>
            <a:grpSpLocks/>
          </p:cNvGrpSpPr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descr="ff2" id="20483" name="Picture 3"/>
            <p:cNvPicPr>
              <a:picLocks noChangeArrowheads="1" noChangeAspect="1"/>
            </p:cNvPicPr>
            <p:nvPr/>
          </p:nvPicPr>
          <p:blipFill>
            <a:blip cstate="print" r:embed="rId2"/>
            <a:srcRect l="2499" t="1324"/>
            <a:stretch>
              <a:fillRect/>
            </a:stretch>
          </p:blipFill>
          <p:spPr>
            <a:xfrm>
              <a:off x="0" y="240"/>
              <a:ext cx="5760" cy="4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4" name="Text Box 4"/>
            <p:cNvSpPr txBox="1">
              <a:spLocks noChangeArrowheads="1"/>
            </p:cNvSpPr>
            <p:nvPr/>
          </p:nvSpPr>
          <p:spPr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shape">
                <a:fillToRect b="50000" l="50000" r="50000" t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numCol="1">
              <a:spAutoFit/>
            </a:bodyPr>
            <a:lstStyle/>
            <a:p>
              <a:r>
                <a:rPr altLang="pt-BR" lang="pt-BR" sz="1800">
                  <a:latin charset="0" pitchFamily="66" typeface="Comic Sans MS"/>
                </a:rPr>
                <a:t>Ao morrer, com aproximadamente 67 anos, Leonardo da Vinci deixou cerca</a:t>
              </a:r>
              <a:r>
                <a:rPr altLang="pt-BR" lang="pt-BR" sz="2000">
                  <a:latin charset="0" pitchFamily="66" typeface="Comic Sans MS"/>
                </a:rPr>
                <a:t>  de</a:t>
              </a:r>
            </a:p>
          </p:txBody>
        </p:sp>
        <p:sp>
          <p:nvSpPr>
            <p:cNvPr id="20485" name="Text Box 5"/>
            <p:cNvSpPr txBox="1">
              <a:spLocks noChangeArrowheads="1"/>
            </p:cNvSpPr>
            <p:nvPr/>
          </p:nvSpPr>
          <p:spPr>
            <a:xfrm>
              <a:off x="0" y="232"/>
              <a:ext cx="4128" cy="14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shape">
                <a:fillToRect b="50000" l="50000" r="50000" t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numCol="1">
              <a:spAutoFit/>
            </a:bodyPr>
            <a:lstStyle/>
            <a:p>
              <a:r>
                <a:rPr altLang="pt-BR" lang="pt-BR" sz="1800">
                  <a:latin charset="0" pitchFamily="66" typeface="Comic Sans MS"/>
                </a:rPr>
                <a:t>quatro mil páginas, com desenhos, anotações, projetos de máquinas e tratados científicos. Entre seus projetos, encontramos máquinas voadoras, máquinas de guerra (capazes de lançar bombas à distância), máquinas têxteis, esboços precisos de músculos, de nervos e do cérebro humano. Ao lado, uma das páginas deixadas por Da Vinci, na qual se pode ver o projeto de um laminador movido por roda hidráulica.</a:t>
              </a: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to2" id="4098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>
          <a:xfrm>
            <a:off x="457200" y="128588"/>
            <a:ext cx="8305800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>
          <a:xfrm>
            <a:off x="212725" y="5603875"/>
            <a:ext cx="8702675" cy="118745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b="50000" l="50000" r="50000" t="50000"/>
            </a:path>
          </a:gradFill>
          <a:ln w="9525">
            <a:noFill/>
            <a:miter lim="800000"/>
            <a:headEnd/>
            <a:tailEnd/>
          </a:ln>
        </p:spPr>
        <p:txBody>
          <a:bodyPr numCol="1">
            <a:spAutoFit/>
          </a:bodyPr>
          <a:lstStyle/>
          <a:p>
            <a:pPr algn="ctr"/>
            <a:r>
              <a:rPr altLang="pt-BR" dirty="0" lang="pt-BR" sz="2400">
                <a:latin charset="0" pitchFamily="66" typeface="Comic Sans MS"/>
              </a:rPr>
              <a:t>Gravura do século XVI representando gráficos trabalhando em uma oficina que contava com os equipamentos tipográficos inventados por Gutemberg</a:t>
            </a:r>
            <a:r>
              <a:rPr altLang="pt-BR" dirty="0" lang="pt-BR" sz="2400"/>
              <a:t>.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endParaRPr altLang="pt-BR" lang="pt-BR" smtClean="0"/>
          </a:p>
        </p:txBody>
      </p:sp>
      <p:pic>
        <p:nvPicPr>
          <p:cNvPr descr="Monalisa.jpg" id="21507" name="Espaço Reservado para Imagem 4"/>
          <p:cNvPicPr>
            <a:picLocks noChangeAspect="1" noGrp="1"/>
          </p:cNvPicPr>
          <p:nvPr>
            <p:ph idx="1" type="pic"/>
          </p:nvPr>
        </p:nvPicPr>
        <p:blipFill>
          <a:blip cstate="print" r:embed="rId2"/>
          <a:srcRect b="64" t="6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8" name="Espaço Reservado para Texto 3"/>
          <p:cNvSpPr>
            <a:spLocks noGrp="1"/>
          </p:cNvSpPr>
          <p:nvPr>
            <p:ph idx="2" sz="half" type="body"/>
          </p:nvPr>
        </p:nvSpPr>
        <p:spPr/>
        <p:txBody>
          <a:bodyPr numCol="1"/>
          <a:lstStyle/>
          <a:p>
            <a:endParaRPr altLang="pt-BR" lang="pt-BR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>
          <a:xfrm>
            <a:off x="206375" y="131763"/>
            <a:ext cx="87026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>
            <a:spAutoFit/>
          </a:bodyPr>
          <a:lstStyle/>
          <a:p>
            <a:pPr algn="ctr">
              <a:defRPr/>
            </a:pPr>
            <a:r>
              <a:rPr altLang="pt-BR" b="1" dirty="0" lang="pt-BR" sz="32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</a:rPr>
              <a:t>A EXPANSÃO DO RENASCIMENTO CULTURAL PELA EUROPA</a:t>
            </a:r>
            <a:r>
              <a:rPr altLang="pt-BR" dirty="0" lang="pt-BR" u="sng">
                <a:latin charset="0" pitchFamily="66" typeface="Comic Sans MS"/>
              </a:rPr>
              <a:t>:</a:t>
            </a:r>
            <a:endParaRPr altLang="pt-BR" dirty="0" lang="pt-BR">
              <a:latin charset="0" pitchFamily="66" typeface="Comic Sans MS"/>
            </a:endParaRPr>
          </a:p>
        </p:txBody>
      </p:sp>
      <p:grpSp>
        <p:nvGrpSpPr>
          <p:cNvPr id="22531" name="Group 9"/>
          <p:cNvGrpSpPr>
            <a:grpSpLocks/>
          </p:cNvGrpSpPr>
          <p:nvPr/>
        </p:nvGrpSpPr>
        <p:grpSpPr>
          <a:xfrm>
            <a:off x="762000" y="2392363"/>
            <a:ext cx="7553325" cy="2103437"/>
            <a:chOff x="672" y="1296"/>
            <a:chExt cx="4758" cy="1325"/>
          </a:xfrm>
        </p:grpSpPr>
        <p:pic>
          <p:nvPicPr>
            <p:cNvPr descr="shakespeare2" id="20487" name="Picture 7"/>
            <p:cNvPicPr>
              <a:picLocks noChangeArrowheads="1" noChangeAspect="1"/>
            </p:cNvPicPr>
            <p:nvPr/>
          </p:nvPicPr>
          <p:blipFill>
            <a:blip cstate="print" r:embed="rId2"/>
            <a:srcRect/>
            <a:stretch>
              <a:fillRect/>
            </a:stretch>
          </p:blipFill>
          <p:spPr>
            <a:xfrm>
              <a:off x="672" y="1296"/>
              <a:ext cx="1022" cy="132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</p:spPr>
        </p:pic>
        <p:sp>
          <p:nvSpPr>
            <p:cNvPr id="20488" name="Text Box 8"/>
            <p:cNvSpPr txBox="1">
              <a:spLocks noChangeArrowheads="1"/>
            </p:cNvSpPr>
            <p:nvPr/>
          </p:nvSpPr>
          <p:spPr>
            <a:xfrm>
              <a:off x="1724" y="2120"/>
              <a:ext cx="3706" cy="48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numCol="1">
              <a:spAutoFit/>
            </a:bodyPr>
            <a:lstStyle/>
            <a:p>
              <a:pPr algn="ctr">
                <a:defRPr/>
              </a:pPr>
              <a:r>
                <a:rPr altLang="pt-BR" b="1" dirty="0" lang="pt-BR" sz="2200">
                  <a:latin typeface="+mj-lt"/>
                </a:rPr>
                <a:t>As obras de Shakespeare estão ainda hoje presentes no teatro e no cinema!!</a:t>
              </a:r>
            </a:p>
          </p:txBody>
        </p:sp>
      </p:grpSp>
      <p:grpSp>
        <p:nvGrpSpPr>
          <p:cNvPr id="22532" name="Group 15"/>
          <p:cNvGrpSpPr>
            <a:grpSpLocks/>
          </p:cNvGrpSpPr>
          <p:nvPr/>
        </p:nvGrpSpPr>
        <p:grpSpPr>
          <a:xfrm>
            <a:off x="0" y="1295400"/>
            <a:ext cx="8296275" cy="765175"/>
            <a:chOff x="0" y="816"/>
            <a:chExt cx="5226" cy="482"/>
          </a:xfrm>
        </p:grpSpPr>
        <p:sp>
          <p:nvSpPr>
            <p:cNvPr id="21517" name="Text Box 6"/>
            <p:cNvSpPr txBox="1">
              <a:spLocks noChangeArrowheads="1"/>
            </p:cNvSpPr>
            <p:nvPr/>
          </p:nvSpPr>
          <p:spPr>
            <a:xfrm>
              <a:off x="1283" y="1027"/>
              <a:ext cx="177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numCol="1" wrap="none">
              <a:spAutoFit/>
            </a:bodyPr>
            <a:lstStyle/>
            <a:p>
              <a:pPr>
                <a:defRPr/>
              </a:pPr>
              <a:r>
                <a:rPr altLang="pt-BR" dirty="0" i="1" lang="pt-BR" sz="2200">
                  <a:latin typeface="+mn-lt"/>
                </a:rPr>
                <a:t>Thomas Morus: </a:t>
              </a:r>
              <a:r>
                <a:rPr altLang="pt-BR" dirty="0" lang="pt-BR" sz="2200">
                  <a:latin typeface="+mn-lt"/>
                </a:rPr>
                <a:t>Utopia</a:t>
              </a:r>
            </a:p>
          </p:txBody>
        </p:sp>
        <p:grpSp>
          <p:nvGrpSpPr>
            <p:cNvPr id="22542" name="Group 14"/>
            <p:cNvGrpSpPr>
              <a:grpSpLocks/>
            </p:cNvGrpSpPr>
            <p:nvPr/>
          </p:nvGrpSpPr>
          <p:grpSpPr>
            <a:xfrm>
              <a:off x="0" y="816"/>
              <a:ext cx="5226" cy="480"/>
              <a:chOff x="0" y="698"/>
              <a:chExt cx="5226" cy="480"/>
            </a:xfrm>
          </p:grpSpPr>
          <p:sp>
            <p:nvSpPr>
              <p:cNvPr id="21519" name="Rectangle 3"/>
              <p:cNvSpPr>
                <a:spLocks noChangeArrowheads="1"/>
              </p:cNvSpPr>
              <p:nvPr/>
            </p:nvSpPr>
            <p:spPr>
              <a:xfrm>
                <a:off x="0" y="827"/>
                <a:ext cx="139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numCol="1">
                <a:spAutoFit/>
              </a:bodyPr>
              <a:lstStyle/>
              <a:p>
                <a:pPr>
                  <a:spcBef>
                    <a:spcPct val="50000"/>
                  </a:spcBef>
                  <a:buFont charset="2" pitchFamily="2" typeface="Wingdings"/>
                  <a:buChar char="Ø"/>
                  <a:defRPr/>
                </a:pPr>
                <a:r>
                  <a:rPr altLang="pt-BR" b="1" dirty="0" lang="pt-BR" sz="2400">
                    <a:latin typeface="+mn-lt"/>
                  </a:rPr>
                  <a:t>Inglaterra</a:t>
                </a:r>
                <a:r>
                  <a:rPr altLang="pt-BR" dirty="0" lang="pt-BR" sz="2400">
                    <a:latin charset="0" pitchFamily="66" typeface="Comic Sans MS"/>
                  </a:rPr>
                  <a:t>   </a:t>
                </a:r>
              </a:p>
            </p:txBody>
          </p:sp>
          <p:sp>
            <p:nvSpPr>
              <p:cNvPr id="21520" name="Text Box 5"/>
              <p:cNvSpPr txBox="1">
                <a:spLocks noChangeArrowheads="1"/>
              </p:cNvSpPr>
              <p:nvPr/>
            </p:nvSpPr>
            <p:spPr>
              <a:xfrm>
                <a:off x="1269" y="712"/>
                <a:ext cx="3957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numCol="1" wrap="none">
                <a:spAutoFit/>
              </a:bodyPr>
              <a:lstStyle/>
              <a:p>
                <a:pPr>
                  <a:defRPr/>
                </a:pPr>
                <a:r>
                  <a:rPr altLang="pt-BR" dirty="0" i="1" lang="pt-BR" sz="2200">
                    <a:latin typeface="+mn-lt"/>
                  </a:rPr>
                  <a:t>William Shakespeare</a:t>
                </a:r>
                <a:r>
                  <a:rPr altLang="pt-BR" dirty="0" lang="pt-BR" sz="2200">
                    <a:latin typeface="+mn-lt"/>
                  </a:rPr>
                  <a:t>: Romeu e Julieta, Hamlet, Otelo</a:t>
                </a:r>
              </a:p>
            </p:txBody>
          </p:sp>
          <p:sp>
            <p:nvSpPr>
              <p:cNvPr id="22545" name="AutoShape 10"/>
              <p:cNvSpPr>
                <a:spLocks/>
              </p:cNvSpPr>
              <p:nvPr/>
            </p:nvSpPr>
            <p:spPr>
              <a:xfrm>
                <a:off x="1165" y="698"/>
                <a:ext cx="240" cy="480"/>
              </a:xfrm>
              <a:prstGeom prst="leftBrace">
                <a:avLst>
                  <a:gd fmla="val 16667" name="adj1"/>
                  <a:gd fmla="val 50000" name="adj2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numCol="1" wrap="none"/>
              <a:lstStyle/>
              <a:p>
                <a:endParaRPr altLang="pt-BR" lang="pt-BR"/>
              </a:p>
            </p:txBody>
          </p:sp>
        </p:grpSp>
      </p:grpSp>
      <p:grpSp>
        <p:nvGrpSpPr>
          <p:cNvPr id="22533" name="Group 13"/>
          <p:cNvGrpSpPr>
            <a:grpSpLocks/>
          </p:cNvGrpSpPr>
          <p:nvPr/>
        </p:nvGrpSpPr>
        <p:grpSpPr>
          <a:xfrm>
            <a:off x="161925" y="4718050"/>
            <a:ext cx="6938963" cy="769938"/>
            <a:chOff x="-4" y="2684"/>
            <a:chExt cx="4371" cy="485"/>
          </a:xfrm>
        </p:grpSpPr>
        <p:sp>
          <p:nvSpPr>
            <p:cNvPr id="21514" name="Rectangle 4"/>
            <p:cNvSpPr>
              <a:spLocks noChangeArrowheads="1"/>
            </p:cNvSpPr>
            <p:nvPr/>
          </p:nvSpPr>
          <p:spPr>
            <a:xfrm>
              <a:off x="-4" y="2784"/>
              <a:ext cx="9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numCol="1">
              <a:spAutoFit/>
            </a:bodyPr>
            <a:lstStyle/>
            <a:p>
              <a:pPr>
                <a:spcBef>
                  <a:spcPct val="50000"/>
                </a:spcBef>
                <a:buFont charset="2" pitchFamily="2" typeface="Wingdings"/>
                <a:buChar char="Ø"/>
                <a:defRPr/>
              </a:pPr>
              <a:r>
                <a:rPr altLang="pt-BR" b="1" dirty="0" lang="pt-BR" sz="2400">
                  <a:latin typeface="+mn-lt"/>
                </a:rPr>
                <a:t>França</a:t>
              </a:r>
            </a:p>
          </p:txBody>
        </p:sp>
        <p:sp>
          <p:nvSpPr>
            <p:cNvPr id="22539" name="AutoShape 11"/>
            <p:cNvSpPr>
              <a:spLocks/>
            </p:cNvSpPr>
            <p:nvPr/>
          </p:nvSpPr>
          <p:spPr>
            <a:xfrm>
              <a:off x="864" y="2688"/>
              <a:ext cx="240" cy="480"/>
            </a:xfrm>
            <a:prstGeom prst="leftBrace">
              <a:avLst>
                <a:gd fmla="val 16667" name="adj1"/>
                <a:gd fmla="val 50000" name="adj2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 numCol="1" wrap="none"/>
            <a:lstStyle/>
            <a:p>
              <a:endParaRPr altLang="pt-BR" lang="pt-BR"/>
            </a:p>
          </p:txBody>
        </p:sp>
        <p:sp>
          <p:nvSpPr>
            <p:cNvPr id="21516" name="Text Box 12"/>
            <p:cNvSpPr txBox="1">
              <a:spLocks noChangeArrowheads="1"/>
            </p:cNvSpPr>
            <p:nvPr/>
          </p:nvSpPr>
          <p:spPr>
            <a:xfrm>
              <a:off x="1017" y="2684"/>
              <a:ext cx="3350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numCol="1" wrap="none">
              <a:spAutoFit/>
            </a:bodyPr>
            <a:lstStyle/>
            <a:p>
              <a:pPr>
                <a:defRPr/>
              </a:pPr>
              <a:r>
                <a:rPr altLang="pt-BR" dirty="0" i="1" lang="pt-BR" sz="2200">
                  <a:latin typeface="+mn-lt"/>
                </a:rPr>
                <a:t>Michel de Montaigne: </a:t>
              </a:r>
              <a:r>
                <a:rPr altLang="pt-BR" dirty="0" lang="pt-BR" sz="2200">
                  <a:latin typeface="+mn-lt"/>
                </a:rPr>
                <a:t>“Ensaios críticos”</a:t>
              </a:r>
            </a:p>
            <a:p>
              <a:pPr>
                <a:defRPr/>
              </a:pPr>
              <a:r>
                <a:rPr altLang="pt-BR" dirty="0" i="1" lang="pt-BR" sz="2200">
                  <a:latin typeface="+mn-lt"/>
                </a:rPr>
                <a:t>François Rabelais: </a:t>
              </a:r>
              <a:r>
                <a:rPr altLang="pt-BR" dirty="0" lang="pt-BR" sz="2200">
                  <a:latin typeface="+mn-lt"/>
                </a:rPr>
                <a:t>“</a:t>
              </a:r>
              <a:r>
                <a:rPr altLang="pt-BR" dirty="0" err="1" lang="pt-BR" sz="2200">
                  <a:latin typeface="+mn-lt"/>
                </a:rPr>
                <a:t>Gargântua</a:t>
              </a:r>
              <a:r>
                <a:rPr altLang="pt-BR" dirty="0" lang="pt-BR" sz="2200">
                  <a:latin typeface="+mn-lt"/>
                </a:rPr>
                <a:t> e </a:t>
              </a:r>
              <a:r>
                <a:rPr altLang="pt-BR" dirty="0" err="1" lang="pt-BR" sz="2200">
                  <a:latin typeface="+mn-lt"/>
                </a:rPr>
                <a:t>Pantagruel</a:t>
              </a:r>
              <a:r>
                <a:rPr altLang="pt-BR" dirty="0" lang="pt-BR" sz="2200">
                  <a:latin typeface="+mn-lt"/>
                </a:rPr>
                <a:t>”</a:t>
              </a:r>
            </a:p>
          </p:txBody>
        </p:sp>
      </p:grpSp>
      <p:grpSp>
        <p:nvGrpSpPr>
          <p:cNvPr id="22534" name="Group 20"/>
          <p:cNvGrpSpPr>
            <a:grpSpLocks/>
          </p:cNvGrpSpPr>
          <p:nvPr/>
        </p:nvGrpSpPr>
        <p:grpSpPr>
          <a:xfrm>
            <a:off x="152400" y="5708650"/>
            <a:ext cx="6346825" cy="1108075"/>
            <a:chOff x="96" y="3596"/>
            <a:chExt cx="3998" cy="698"/>
          </a:xfrm>
        </p:grpSpPr>
        <p:sp>
          <p:nvSpPr>
            <p:cNvPr id="21511" name="Rectangle 17"/>
            <p:cNvSpPr>
              <a:spLocks noChangeArrowheads="1"/>
            </p:cNvSpPr>
            <p:nvPr/>
          </p:nvSpPr>
          <p:spPr>
            <a:xfrm>
              <a:off x="96" y="3696"/>
              <a:ext cx="107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numCol="1">
              <a:spAutoFit/>
            </a:bodyPr>
            <a:lstStyle/>
            <a:p>
              <a:pPr>
                <a:spcBef>
                  <a:spcPct val="50000"/>
                </a:spcBef>
                <a:buFont charset="2" pitchFamily="2" typeface="Wingdings"/>
                <a:buChar char="Ø"/>
                <a:defRPr/>
              </a:pPr>
              <a:r>
                <a:rPr altLang="pt-BR" b="1" dirty="0" lang="pt-BR" sz="2400">
                  <a:latin typeface="+mn-lt"/>
                </a:rPr>
                <a:t>Península     Ibérica</a:t>
              </a:r>
            </a:p>
          </p:txBody>
        </p:sp>
        <p:sp>
          <p:nvSpPr>
            <p:cNvPr id="22536" name="AutoShape 18"/>
            <p:cNvSpPr>
              <a:spLocks/>
            </p:cNvSpPr>
            <p:nvPr/>
          </p:nvSpPr>
          <p:spPr>
            <a:xfrm>
              <a:off x="1114" y="3600"/>
              <a:ext cx="240" cy="480"/>
            </a:xfrm>
            <a:prstGeom prst="leftBrace">
              <a:avLst>
                <a:gd fmla="val 16667" name="adj1"/>
                <a:gd fmla="val 50000" name="adj2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 numCol="1" wrap="none"/>
            <a:lstStyle/>
            <a:p>
              <a:endParaRPr altLang="pt-BR" lang="pt-BR"/>
            </a:p>
          </p:txBody>
        </p:sp>
        <p:sp>
          <p:nvSpPr>
            <p:cNvPr id="21513" name="Text Box 19"/>
            <p:cNvSpPr txBox="1">
              <a:spLocks noChangeArrowheads="1"/>
            </p:cNvSpPr>
            <p:nvPr/>
          </p:nvSpPr>
          <p:spPr>
            <a:xfrm>
              <a:off x="1267" y="3596"/>
              <a:ext cx="2827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numCol="1" wrap="none">
              <a:spAutoFit/>
            </a:bodyPr>
            <a:lstStyle/>
            <a:p>
              <a:pPr>
                <a:defRPr/>
              </a:pPr>
              <a:r>
                <a:rPr altLang="pt-BR" dirty="0" i="1" lang="pt-BR" sz="2200">
                  <a:latin typeface="+mn-lt"/>
                </a:rPr>
                <a:t>Miguel de Cervantes: </a:t>
              </a:r>
              <a:r>
                <a:rPr altLang="pt-BR" dirty="0" lang="pt-BR" sz="2200">
                  <a:latin typeface="+mn-lt"/>
                </a:rPr>
                <a:t>Dom Quixote</a:t>
              </a:r>
            </a:p>
            <a:p>
              <a:pPr>
                <a:defRPr/>
              </a:pPr>
              <a:r>
                <a:rPr altLang="pt-BR" dirty="0" i="1" lang="pt-BR" sz="2200">
                  <a:latin typeface="+mn-lt"/>
                </a:rPr>
                <a:t>Camões: </a:t>
              </a:r>
              <a:r>
                <a:rPr altLang="pt-BR" dirty="0" lang="pt-BR" sz="2200">
                  <a:latin typeface="+mn-lt"/>
                </a:rPr>
                <a:t>Os Lusíadas</a:t>
              </a:r>
            </a:p>
            <a:p>
              <a:pPr>
                <a:defRPr/>
              </a:pPr>
              <a:r>
                <a:rPr altLang="pt-BR" dirty="0" i="1" lang="pt-BR" sz="2200">
                  <a:latin typeface="+mn-lt"/>
                </a:rPr>
                <a:t>Gil Vicente: </a:t>
              </a:r>
              <a:r>
                <a:rPr altLang="pt-BR" dirty="0" lang="pt-BR" sz="2200">
                  <a:latin typeface="+mn-lt"/>
                </a:rPr>
                <a:t>Auto da Barca do Inferno</a:t>
              </a: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>
          <a:xfrm>
            <a:off x="142875" y="285750"/>
            <a:ext cx="8688388" cy="107791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numCol="1">
            <a:spAutoFit/>
          </a:bodyPr>
          <a:lstStyle/>
          <a:p>
            <a:pPr algn="ctr">
              <a:defRPr/>
            </a:pPr>
            <a:r>
              <a:rPr altLang="pt-BR" b="1" dirty="0" lang="pt-BR" sz="32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</a:rPr>
              <a:t>RENASCIMENTO </a:t>
            </a:r>
          </a:p>
          <a:p>
            <a:pPr algn="ctr">
              <a:defRPr/>
            </a:pPr>
            <a:r>
              <a:rPr altLang="pt-BR" b="1" dirty="0" lang="pt-BR" sz="32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</a:rPr>
              <a:t>CULTURAL E CIENTÍFICO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>
          <a:xfrm>
            <a:off x="365125" y="1423988"/>
            <a:ext cx="8321675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>
            <a:spAutoFit/>
          </a:bodyPr>
          <a:lstStyle/>
          <a:p>
            <a:pPr algn="just">
              <a:defRPr/>
            </a:pPr>
            <a:r>
              <a:rPr altLang="pt-BR" dirty="0" lang="pt-BR" sz="2400">
                <a:latin typeface="+mn-lt"/>
              </a:rPr>
              <a:t>- Movimento científico-cultural </a:t>
            </a:r>
          </a:p>
          <a:p>
            <a:pPr algn="just">
              <a:buFontTx/>
              <a:buChar char="-"/>
              <a:defRPr/>
            </a:pPr>
            <a:r>
              <a:rPr altLang="pt-BR" dirty="0" lang="pt-BR" sz="2400">
                <a:latin typeface="+mn-lt"/>
              </a:rPr>
              <a:t> Europa </a:t>
            </a:r>
            <a:r>
              <a:rPr altLang="pt-BR" dirty="0" lang="pt-BR" sz="2400">
                <a:latin typeface="+mn-lt"/>
                <a:sym charset="2" pitchFamily="2" typeface="Wingdings"/>
              </a:rPr>
              <a:t> T</a:t>
            </a:r>
            <a:r>
              <a:rPr altLang="pt-BR" dirty="0" lang="pt-BR" sz="2400">
                <a:latin typeface="+mn-lt"/>
              </a:rPr>
              <a:t>ransição entre as Idades Média e Moderna </a:t>
            </a:r>
          </a:p>
          <a:p>
            <a:pPr algn="just">
              <a:buFontTx/>
              <a:buChar char="-"/>
              <a:defRPr/>
            </a:pPr>
            <a:r>
              <a:rPr altLang="pt-BR" dirty="0" lang="pt-BR" sz="2400">
                <a:latin typeface="+mn-lt"/>
              </a:rPr>
              <a:t> Representou aspirações da burguesia.</a:t>
            </a:r>
          </a:p>
          <a:p>
            <a:pPr algn="just">
              <a:defRPr/>
            </a:pPr>
            <a:endParaRPr altLang="pt-BR" dirty="0" lang="pt-BR" sz="2400">
              <a:latin typeface="+mn-lt"/>
            </a:endParaRPr>
          </a:p>
          <a:p>
            <a:pPr algn="just">
              <a:defRPr/>
            </a:pPr>
            <a:r>
              <a:rPr altLang="pt-BR" dirty="0" lang="pt-BR" sz="2400" u="sng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</a:rPr>
              <a:t>FATORES:</a:t>
            </a:r>
          </a:p>
          <a:p>
            <a:pPr algn="just">
              <a:defRPr/>
            </a:pPr>
            <a:endParaRPr altLang="pt-BR" dirty="0" lang="pt-BR" u="sng">
              <a:latin typeface="+mn-lt"/>
            </a:endParaRPr>
          </a:p>
          <a:p>
            <a:pPr algn="just">
              <a:buFont charset="2" pitchFamily="2" typeface="Wingdings"/>
              <a:buChar char="Ø"/>
              <a:defRPr/>
            </a:pPr>
            <a:r>
              <a:rPr altLang="pt-BR" dirty="0" lang="pt-BR" sz="2400">
                <a:latin typeface="+mn-lt"/>
              </a:rPr>
              <a:t>A Expansão Marítima e o Renascimento Comercial;</a:t>
            </a:r>
          </a:p>
          <a:p>
            <a:pPr algn="just">
              <a:buFont charset="2" pitchFamily="2" typeface="Wingdings"/>
              <a:buChar char="Ø"/>
              <a:defRPr/>
            </a:pPr>
            <a:r>
              <a:rPr altLang="pt-BR" dirty="0" lang="pt-BR" sz="2400">
                <a:latin typeface="+mn-lt"/>
              </a:rPr>
              <a:t>Influência da civilização Bizantina;</a:t>
            </a:r>
          </a:p>
          <a:p>
            <a:pPr algn="just">
              <a:buFont charset="2" pitchFamily="2" typeface="Wingdings"/>
              <a:buChar char="Ø"/>
              <a:defRPr/>
            </a:pPr>
            <a:r>
              <a:rPr altLang="pt-BR" dirty="0" lang="pt-BR" sz="2400">
                <a:latin typeface="+mn-lt"/>
              </a:rPr>
              <a:t>A retomada dos estudos das civilizações clássicas (greco-romana)</a:t>
            </a:r>
          </a:p>
          <a:p>
            <a:pPr algn="just">
              <a:buFont charset="2" pitchFamily="2" typeface="Wingdings"/>
              <a:buChar char="Ø"/>
              <a:defRPr/>
            </a:pPr>
            <a:r>
              <a:rPr altLang="pt-BR" dirty="0" lang="pt-BR" sz="2400">
                <a:latin typeface="+mn-lt"/>
              </a:rPr>
              <a:t>A ascensão sócio-econômica da burguesia;</a:t>
            </a:r>
          </a:p>
          <a:p>
            <a:pPr algn="just">
              <a:buFont charset="2" pitchFamily="2" typeface="Wingdings"/>
              <a:buChar char="Ø"/>
              <a:defRPr/>
            </a:pPr>
            <a:r>
              <a:rPr altLang="pt-BR" dirty="0" lang="pt-BR" sz="2400">
                <a:latin typeface="+mn-lt"/>
              </a:rPr>
              <a:t>A invenção da imprensa</a:t>
            </a:r>
          </a:p>
          <a:p>
            <a:pPr>
              <a:defRPr/>
            </a:pPr>
            <a:endParaRPr altLang="pt-BR" dirty="0" lang="pt-BR" sz="2400">
              <a:latin charset="0" pitchFamily="66" typeface="Comic Sans MS"/>
            </a:endParaRPr>
          </a:p>
          <a:p>
            <a:pPr>
              <a:buFont charset="2" pitchFamily="2" typeface="Wingdings"/>
              <a:buChar char="Ø"/>
              <a:defRPr/>
            </a:pPr>
            <a:endParaRPr altLang="pt-BR" dirty="0" lang="pt-BR" sz="2400">
              <a:latin charset="0" pitchFamily="66" typeface="Comic Sans MS"/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>
          <a:xfrm>
            <a:off x="365125" y="304800"/>
            <a:ext cx="83216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>
            <a:spAutoFit/>
          </a:bodyPr>
          <a:lstStyle/>
          <a:p>
            <a:pPr algn="ctr">
              <a:defRPr/>
            </a:pPr>
            <a:r>
              <a:rPr altLang="pt-BR" b="1" cap="all" dirty="0" lang="pt-BR" sz="3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CARACTERÍSTICAS:</a:t>
            </a:r>
          </a:p>
          <a:p>
            <a:pPr>
              <a:defRPr/>
            </a:pPr>
            <a:endParaRPr altLang="pt-BR" dirty="0" lang="pt-BR" u="sng">
              <a:latin charset="0" pitchFamily="66" typeface="Comic Sans MS"/>
            </a:endParaRPr>
          </a:p>
          <a:p>
            <a:pPr>
              <a:buFont charset="2" pitchFamily="2" typeface="Wingdings"/>
              <a:buChar char="Ø"/>
              <a:defRPr/>
            </a:pPr>
            <a:endParaRPr altLang="pt-BR" dirty="0" lang="pt-BR" sz="2400">
              <a:latin charset="0" pitchFamily="66" typeface="Comic Sans MS"/>
            </a:endParaRPr>
          </a:p>
        </p:txBody>
      </p:sp>
      <p:sp>
        <p:nvSpPr>
          <p:cNvPr id="5123" name="Título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endParaRPr altLang="pt-BR" lang="pt-BR" smtClean="0"/>
          </a:p>
        </p:txBody>
      </p:sp>
      <p:sp>
        <p:nvSpPr>
          <p:cNvPr id="5124" name="Espaço Reservado para Conteúdo 3"/>
          <p:cNvSpPr>
            <a:spLocks noGrp="1"/>
          </p:cNvSpPr>
          <p:nvPr>
            <p:ph idx="1"/>
          </p:nvPr>
        </p:nvSpPr>
        <p:spPr>
          <a:xfrm>
            <a:off x="685800" y="1214438"/>
            <a:ext cx="7772400" cy="4881562"/>
          </a:xfrm>
        </p:spPr>
        <p:txBody>
          <a:bodyPr numCol="1"/>
          <a:lstStyle/>
          <a:p>
            <a:pPr algn="just">
              <a:buFont charset="2" pitchFamily="2" typeface="Wingdings"/>
              <a:buChar char="Ø"/>
            </a:pPr>
            <a:r>
              <a:rPr altLang="pt-BR" b="1" lang="pt-BR" smtClean="0" sz="2800"/>
              <a:t>Humanismo: </a:t>
            </a:r>
            <a:r>
              <a:rPr altLang="pt-BR" lang="pt-BR" smtClean="0" sz="2800"/>
              <a:t>forma mais terrena, concreta, de pensar a ciência, a moral, a religião etc.</a:t>
            </a:r>
          </a:p>
          <a:p>
            <a:pPr algn="just">
              <a:buFont charset="2" pitchFamily="2" typeface="Wingdings"/>
              <a:buChar char="Ø"/>
            </a:pPr>
            <a:r>
              <a:rPr altLang="pt-BR" b="1" lang="pt-BR" smtClean="0" sz="2800"/>
              <a:t>Antropocentrismo: </a:t>
            </a:r>
            <a:r>
              <a:rPr altLang="pt-BR" lang="pt-BR" smtClean="0" sz="2800"/>
              <a:t>o homem passa a ser visto como o centro do Universo, negando o Teocentrismo Medieval.</a:t>
            </a:r>
          </a:p>
          <a:p>
            <a:pPr algn="just">
              <a:buFont charset="2" pitchFamily="2" typeface="Wingdings"/>
              <a:buChar char="Ø"/>
            </a:pPr>
            <a:r>
              <a:rPr altLang="pt-BR" b="1" lang="pt-BR" smtClean="0" sz="2800"/>
              <a:t>Individualismo: </a:t>
            </a:r>
            <a:r>
              <a:rPr altLang="pt-BR" lang="pt-BR" smtClean="0" sz="2800"/>
              <a:t>valorização da capacidade de criação e o espírito de competição.</a:t>
            </a:r>
          </a:p>
          <a:p>
            <a:pPr algn="just">
              <a:buFont charset="2" pitchFamily="2" typeface="Wingdings"/>
              <a:buChar char="Ø"/>
            </a:pPr>
            <a:r>
              <a:rPr altLang="pt-BR" b="1" lang="pt-BR" smtClean="0" sz="2800"/>
              <a:t>Racionalismo: </a:t>
            </a:r>
            <a:r>
              <a:rPr altLang="pt-BR" lang="pt-BR" smtClean="0" sz="2800"/>
              <a:t>sobreposição da ciência (experimentalismo) sobre a fé (dogmas).</a:t>
            </a:r>
          </a:p>
          <a:p>
            <a:endParaRPr altLang="pt-BR" lang="pt-BR" smtClean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endParaRPr altLang="pt-BR" lang="pt-BR" smtClean="0"/>
          </a:p>
        </p:txBody>
      </p:sp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500188"/>
            <a:ext cx="7772400" cy="4595812"/>
          </a:xfrm>
        </p:spPr>
        <p:txBody>
          <a:bodyPr numCol="1"/>
          <a:lstStyle/>
          <a:p>
            <a:pPr algn="just">
              <a:buFont charset="2" pitchFamily="2" typeface="Wingdings"/>
              <a:buChar char="Ø"/>
            </a:pPr>
            <a:r>
              <a:rPr altLang="pt-BR" b="1" lang="pt-BR" smtClean="0" sz="2800"/>
              <a:t>Naturalismo: </a:t>
            </a:r>
            <a:r>
              <a:rPr altLang="pt-BR" lang="pt-BR" smtClean="0" sz="2800"/>
              <a:t>preocupação em retratar fielmente os homens e animais nas artes (detalhes anatômicos).</a:t>
            </a:r>
          </a:p>
          <a:p>
            <a:pPr algn="just">
              <a:buFont charset="2" pitchFamily="2" typeface="Wingdings"/>
              <a:buChar char="Ø"/>
            </a:pPr>
            <a:r>
              <a:rPr altLang="pt-BR" b="1" lang="pt-BR" smtClean="0" sz="2800"/>
              <a:t>Heliocentrismo: </a:t>
            </a:r>
            <a:r>
              <a:rPr altLang="pt-BR" lang="pt-BR" smtClean="0" sz="2800"/>
              <a:t>o sol visto como centro do Universo, contrariando a concepção geocêntrica de Ptolomeu.</a:t>
            </a:r>
          </a:p>
          <a:p>
            <a:pPr algn="just">
              <a:buFont charset="2" pitchFamily="2" typeface="Wingdings"/>
              <a:buChar char="Ø"/>
            </a:pPr>
            <a:r>
              <a:rPr altLang="pt-BR" b="1" lang="pt-BR" smtClean="0" sz="2800"/>
              <a:t>Hedonismo: </a:t>
            </a:r>
            <a:r>
              <a:rPr altLang="pt-BR" lang="pt-BR" smtClean="0" sz="2800"/>
              <a:t>valorização dos prazeres do corpo e do espírito</a:t>
            </a:r>
          </a:p>
          <a:p>
            <a:endParaRPr altLang="pt-BR" lang="pt-BR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5"/>
          <p:cNvSpPr>
            <a:spLocks noChangeArrowheads="1"/>
          </p:cNvSpPr>
          <p:nvPr/>
        </p:nvSpPr>
        <p:spPr>
          <a:xfrm>
            <a:off x="6019800" y="4800600"/>
            <a:ext cx="2362200" cy="76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 numCol="1" wrap="none"/>
          <a:lstStyle/>
          <a:p>
            <a:endParaRPr altLang="pt-BR" lang="pt-BR"/>
          </a:p>
        </p:txBody>
      </p:sp>
      <p:sp>
        <p:nvSpPr>
          <p:cNvPr id="33795" name="Rectangle 23"/>
          <p:cNvSpPr>
            <a:spLocks noChangeArrowheads="1" noGrp="1"/>
          </p:cNvSpPr>
          <p:nvPr>
            <p:ph idx="1" type="body"/>
          </p:nvPr>
        </p:nvSpPr>
        <p:spPr>
          <a:xfrm>
            <a:off x="571500" y="357188"/>
            <a:ext cx="7343775" cy="1395412"/>
          </a:xfrm>
        </p:spPr>
        <p:txBody>
          <a:bodyPr numCol="1"/>
          <a:lstStyle/>
          <a:p>
            <a:pPr algn="ctr" indent="0" marL="0">
              <a:spcBef>
                <a:spcPts val="0"/>
              </a:spcBef>
              <a:buFont charset="2" pitchFamily="2" typeface="Wingdings"/>
              <a:buNone/>
              <a:defRPr/>
            </a:pPr>
            <a:r>
              <a:rPr altLang="pt-BR" b="1" cap="all" dirty="0" lang="pt-BR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charset="0" pitchFamily="18" typeface="Times New Roman"/>
              </a:rPr>
              <a:t>Diferenças entre o pensamento </a:t>
            </a:r>
          </a:p>
          <a:p>
            <a:pPr algn="ctr" indent="0" marL="0">
              <a:spcBef>
                <a:spcPts val="0"/>
              </a:spcBef>
              <a:buFont charset="2" pitchFamily="2" typeface="Wingdings"/>
              <a:buNone/>
              <a:defRPr/>
            </a:pPr>
            <a:r>
              <a:rPr altLang="pt-BR" b="1" cap="all" dirty="0" lang="pt-BR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charset="0" pitchFamily="18" typeface="Times New Roman"/>
              </a:rPr>
              <a:t>medieval e o renascentista:</a:t>
            </a:r>
          </a:p>
          <a:p>
            <a:pPr>
              <a:lnSpc>
                <a:spcPct val="90000"/>
              </a:lnSpc>
              <a:buFont charset="2" pitchFamily="2" typeface="Wingdings"/>
              <a:buNone/>
              <a:defRPr/>
            </a:pPr>
            <a:r>
              <a:rPr altLang="pt-BR" b="1" dirty="0" lang="pt-BR" smtClean="0"/>
              <a:t> </a:t>
            </a:r>
          </a:p>
        </p:txBody>
      </p:sp>
      <p:graphicFrame>
        <p:nvGraphicFramePr>
          <p:cNvPr id="22596" name="Group 68"/>
          <p:cNvGraphicFramePr>
            <a:graphicFrameLocks noGrp="1"/>
          </p:cNvGraphicFramePr>
          <p:nvPr/>
        </p:nvGraphicFramePr>
        <p:xfrm>
          <a:off x="214313" y="2286000"/>
          <a:ext cx="8610600" cy="3870960"/>
        </p:xfrm>
        <a:graphic>
          <a:graphicData uri="http://schemas.openxmlformats.org/drawingml/2006/table">
            <a:tbl>
              <a:tblPr/>
              <a:tblGrid>
                <a:gridCol w="3810000"/>
                <a:gridCol w="4800600"/>
              </a:tblGrid>
              <a:tr h="508000">
                <a:tc>
                  <a:txBody>
                    <a:bodyPr numCol="1"/>
                    <a:lstStyle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altLang="pt-BR" b="1" baseline="0" cap="none" dirty="0" i="0" kumimoji="0" lang="pt-BR" normalizeH="0" smtClean="0" strike="noStrike" sz="2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PENSAMENTO MEDIEVAL</a:t>
                      </a:r>
                      <a:r>
                        <a:rPr altLang="pt-BR" b="1" baseline="0" cap="none" dirty="0" i="0" kumimoji="0" lang="pt-BR" normalizeH="0" smtClean="0" strike="noStrike" sz="2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itchFamily="18" typeface="Times New Roman"/>
                        </a:rPr>
                        <a:t> </a:t>
                      </a:r>
                    </a:p>
                  </a:txBody>
                  <a:tcPr horzOverflow="overflow">
                    <a:lnL algn="ctr" cap="flat" cmpd="sng" w="285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285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altLang="pt-BR" b="1" baseline="0" cap="none" i="0" kumimoji="0" lang="pt-BR" normalizeH="0" smtClean="0" strike="noStrike" sz="2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PENSAMENTO RENASCENTISTA</a:t>
                      </a:r>
                      <a:r>
                        <a:rPr altLang="pt-BR" b="1" baseline="0" cap="none" i="0" kumimoji="0" lang="pt-BR" normalizeH="0" smtClean="0" strike="noStrike" sz="2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itchFamily="18" typeface="Times New Roman"/>
                        </a:rPr>
                        <a:t> </a:t>
                      </a:r>
                    </a:p>
                  </a:txBody>
                  <a:tcPr horzOverflow="overflow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285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285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 numCol="1"/>
                    <a:lstStyle/>
                    <a:p>
                      <a:pPr algn="just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altLang="pt-BR" b="0" baseline="0" cap="none" i="0" kumimoji="0" lang="pt-BR" normalizeH="0" smtClean="0" strike="noStrike" sz="2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Teocentrismo</a:t>
                      </a:r>
                    </a:p>
                  </a:txBody>
                  <a:tcPr horzOverflow="overflow">
                    <a:lnL algn="ctr" cap="flat" cmpd="sng" w="285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numCol="1"/>
                    <a:lstStyle/>
                    <a:p>
                      <a:pPr algn="just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altLang="pt-BR" b="0" baseline="0" cap="none" i="0" kumimoji="0" lang="pt-BR" normalizeH="0" smtClean="0" strike="noStrike" sz="2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Antropocentrismo</a:t>
                      </a:r>
                    </a:p>
                  </a:txBody>
                  <a:tcPr horzOverflow="overflow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285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 numCol="1"/>
                    <a:lstStyle/>
                    <a:p>
                      <a:pPr algn="just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altLang="pt-BR" b="0" baseline="0" cap="none" i="0" kumimoji="0" lang="pt-BR" normalizeH="0" smtClean="0" strike="noStrike" sz="2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Verdade = Bíblia</a:t>
                      </a:r>
                    </a:p>
                  </a:txBody>
                  <a:tcPr horzOverflow="overflow">
                    <a:lnL algn="ctr" cap="flat" cmpd="sng" w="285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numCol="1"/>
                    <a:lstStyle/>
                    <a:p>
                      <a:pPr algn="just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altLang="pt-BR" b="0" baseline="0" cap="none" i="0" kumimoji="0" lang="pt-BR" normalizeH="0" smtClean="0" strike="noStrike" sz="22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Verdade = experimentação, observação</a:t>
                      </a:r>
                    </a:p>
                  </a:txBody>
                  <a:tcPr horzOverflow="overflow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285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 numCol="1"/>
                    <a:lstStyle/>
                    <a:p>
                      <a:pPr algn="just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altLang="pt-BR" b="0" baseline="0" cap="none" i="0" kumimoji="0" lang="pt-BR" normalizeH="0" smtClean="0" strike="noStrike" sz="22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Vida material sem importância</a:t>
                      </a:r>
                    </a:p>
                  </a:txBody>
                  <a:tcPr horzOverflow="overflow">
                    <a:lnL algn="ctr" cap="flat" cmpd="sng" w="285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numCol="1"/>
                    <a:lstStyle/>
                    <a:p>
                      <a:pPr algn="just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altLang="pt-BR" b="0" baseline="0" cap="none" i="0" kumimoji="0" lang="pt-BR" normalizeH="0" smtClean="0" strike="noStrike" sz="2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Vida terrena e material também é importante</a:t>
                      </a:r>
                    </a:p>
                  </a:txBody>
                  <a:tcPr horzOverflow="overflow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285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 numCol="1"/>
                    <a:lstStyle/>
                    <a:p>
                      <a:pPr algn="just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altLang="pt-BR" b="0" baseline="0" cap="none" i="0" kumimoji="0" lang="pt-BR" normalizeH="0" smtClean="0" strike="noStrike" sz="2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Conformismo</a:t>
                      </a:r>
                    </a:p>
                  </a:txBody>
                  <a:tcPr horzOverflow="overflow">
                    <a:lnL algn="ctr" cap="flat" cmpd="sng" w="285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numCol="1"/>
                    <a:lstStyle/>
                    <a:p>
                      <a:pPr algn="just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altLang="pt-BR" b="0" baseline="0" cap="none" i="0" kumimoji="0" lang="pt-BR" normalizeH="0" smtClean="0" strike="noStrike" sz="2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Crença no progresso</a:t>
                      </a:r>
                    </a:p>
                  </a:txBody>
                  <a:tcPr horzOverflow="overflow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285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 numCol="1"/>
                    <a:lstStyle/>
                    <a:p>
                      <a:pPr algn="just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altLang="pt-BR" b="0" baseline="0" cap="none" i="0" kumimoji="0" lang="pt-BR" normalizeH="0" smtClean="0" strike="noStrike" sz="2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Natureza = fonte do pecado</a:t>
                      </a:r>
                    </a:p>
                  </a:txBody>
                  <a:tcPr horzOverflow="overflow">
                    <a:lnL algn="ctr" cap="flat" cmpd="sng" w="285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numCol="1"/>
                    <a:lstStyle/>
                    <a:p>
                      <a:pPr algn="just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altLang="pt-BR" b="0" baseline="0" cap="none" i="0" kumimoji="0" lang="pt-BR" normalizeH="0" smtClean="0" strike="noStrike" sz="2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Natureza = beleza, onde o homem se insere</a:t>
                      </a:r>
                    </a:p>
                  </a:txBody>
                  <a:tcPr horzOverflow="overflow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285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 numCol="1"/>
                    <a:lstStyle/>
                    <a:p>
                      <a:pPr algn="just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altLang="pt-BR" b="0" baseline="0" cap="none" dirty="0" i="0" kumimoji="0" lang="pt-BR" normalizeH="0" smtClean="0" strike="noStrike" sz="2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Dogmatismo</a:t>
                      </a:r>
                    </a:p>
                  </a:txBody>
                  <a:tcPr horzOverflow="overflow">
                    <a:lnL algn="ctr" cap="flat" cmpd="sng" w="285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285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numCol="1"/>
                    <a:lstStyle/>
                    <a:p>
                      <a:pPr algn="just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altLang="pt-BR" b="0" baseline="0" cap="none" dirty="0" i="0" kumimoji="0" lang="pt-BR" normalizeH="0" smtClean="0" strike="noStrike" sz="2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Fé diferente da razão</a:t>
                      </a:r>
                    </a:p>
                  </a:txBody>
                  <a:tcPr horzOverflow="overflow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285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285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36b\homem.jpg" id="8194" name="Picture 4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>
          <a:xfrm>
            <a:off x="785813" y="0"/>
            <a:ext cx="7500937" cy="679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 noGrp="1"/>
          </p:cNvSpPr>
          <p:nvPr>
            <p:ph type="title"/>
          </p:nvPr>
        </p:nvSpPr>
        <p:spPr>
          <a:xfrm>
            <a:off x="2214563" y="714375"/>
            <a:ext cx="5072062" cy="1038225"/>
          </a:xfrm>
        </p:spPr>
        <p:txBody>
          <a:bodyPr numCol="1"/>
          <a:lstStyle/>
          <a:p>
            <a:pPr>
              <a:defRPr/>
            </a:pPr>
            <a:endParaRPr altLang="pt-PT" b="1" dirty="0" lang="pt-PT" sz="48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99" name="Rectangle 3"/>
          <p:cNvSpPr>
            <a:spLocks noChangeArrowheads="1" noGrp="1"/>
          </p:cNvSpPr>
          <p:nvPr>
            <p:ph idx="1" type="body"/>
          </p:nvPr>
        </p:nvSpPr>
        <p:spPr>
          <a:xfrm>
            <a:off x="1714500" y="2000250"/>
            <a:ext cx="6938963" cy="4114800"/>
          </a:xfrm>
        </p:spPr>
        <p:txBody>
          <a:bodyPr numCol="1"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altLang="pt-PT" b="1" dirty="0" lang="pt-PT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altLang="pt-PT" b="1" dirty="0" lang="pt-PT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altLang="pt-PT" b="1" dirty="0" lang="pt-PT" sz="400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altLang="pt-PT" b="1" dirty="0" lang="pt-PT" sz="400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to4" id="9218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>
          <a:xfrm>
            <a:off x="228600" y="552450"/>
            <a:ext cx="37909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foto3" id="9219" name="Picture 3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>
          <a:xfrm>
            <a:off x="4343400" y="490538"/>
            <a:ext cx="453548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>
          <a:xfrm>
            <a:off x="1785938" y="0"/>
            <a:ext cx="6072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>
            <a:spAutoFit/>
          </a:bodyPr>
          <a:lstStyle/>
          <a:p>
            <a:pPr algn="ctr">
              <a:defRPr/>
            </a:pPr>
            <a:r>
              <a:rPr altLang="pt-BR" b="1" cap="all" dirty="0" lang="pt-BR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</a:rPr>
              <a:t>As três graças</a:t>
            </a:r>
          </a:p>
        </p:txBody>
      </p:sp>
      <p:sp>
        <p:nvSpPr>
          <p:cNvPr id="9221" name="Título 4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endParaRPr altLang="pt-BR" dirty="0" lang="pt-BR" smtClean="0"/>
          </a:p>
        </p:txBody>
      </p:sp>
      <p:sp>
        <p:nvSpPr>
          <p:cNvPr id="9222" name="Espaço Reservado para Texto 5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altLang="pt-BR" lang="pt-BR" smtClean="0"/>
          </a:p>
        </p:txBody>
      </p:sp>
      <p:sp>
        <p:nvSpPr>
          <p:cNvPr id="9223" name="Espaço Reservado para Conteúdo 6"/>
          <p:cNvSpPr>
            <a:spLocks noGrp="1"/>
          </p:cNvSpPr>
          <p:nvPr>
            <p:ph idx="2" sz="half"/>
          </p:nvPr>
        </p:nvSpPr>
        <p:spPr/>
        <p:txBody>
          <a:bodyPr numCol="1"/>
          <a:lstStyle/>
          <a:p>
            <a:endParaRPr altLang="pt-BR" lang="pt-BR" smtClean="0"/>
          </a:p>
        </p:txBody>
      </p:sp>
      <p:sp>
        <p:nvSpPr>
          <p:cNvPr id="9224" name="Espaço Reservado para Texto 7"/>
          <p:cNvSpPr>
            <a:spLocks noGrp="1"/>
          </p:cNvSpPr>
          <p:nvPr>
            <p:ph idx="3" sz="quarter" type="body"/>
          </p:nvPr>
        </p:nvSpPr>
        <p:spPr/>
        <p:txBody>
          <a:bodyPr numCol="1"/>
          <a:lstStyle/>
          <a:p>
            <a:endParaRPr altLang="pt-BR" lang="pt-BR" smtClean="0"/>
          </a:p>
        </p:txBody>
      </p:sp>
      <p:sp>
        <p:nvSpPr>
          <p:cNvPr id="9225" name="Espaço Reservado para Conteúdo 8"/>
          <p:cNvSpPr>
            <a:spLocks noGrp="1"/>
          </p:cNvSpPr>
          <p:nvPr>
            <p:ph idx="4" sz="quarter"/>
          </p:nvPr>
        </p:nvSpPr>
        <p:spPr/>
        <p:txBody>
          <a:bodyPr numCol="1"/>
          <a:lstStyle/>
          <a:p>
            <a:endParaRPr altLang="pt-BR" lang="pt-BR" smtClean="0"/>
          </a:p>
        </p:txBody>
      </p:sp>
    </p:spTree>
  </p:cSld>
  <p:clrMapOvr>
    <a:masterClrMapping/>
  </p:clrMapOvr>
  <p:transition/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pPr>
              <a:defRPr/>
            </a:pPr>
            <a:r>
              <a:rPr altLang="pt-BR" b="1" dirty="0" lang="pt-BR" smtClean="0" sz="3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COMPARANDO </a:t>
            </a:r>
            <a:br>
              <a:rPr altLang="pt-BR" b="1" dirty="0" lang="pt-BR" smtClean="0" sz="3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</a:br>
            <a:r>
              <a:rPr altLang="pt-BR" b="1" dirty="0" lang="pt-BR" smtClean="0" sz="3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AS DUAS OBRAS</a:t>
            </a:r>
            <a:endParaRPr altLang="pt-BR" b="1" dirty="0" lang="pt-BR" sz="36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Espaço Reservado para Texto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altLang="pt-BR" lang="pt-BR" smtClean="0"/>
          </a:p>
        </p:txBody>
      </p:sp>
      <p:sp>
        <p:nvSpPr>
          <p:cNvPr id="10244" name="Espaço Reservado para Conteúdo 3"/>
          <p:cNvSpPr>
            <a:spLocks noGrp="1"/>
          </p:cNvSpPr>
          <p:nvPr>
            <p:ph idx="2" sz="half"/>
          </p:nvPr>
        </p:nvSpPr>
        <p:spPr/>
        <p:txBody>
          <a:bodyPr numCol="1"/>
          <a:lstStyle/>
          <a:p>
            <a:r>
              <a:rPr altLang="pt-BR" lang="pt-BR" smtClean="0" sz="3200"/>
              <a:t>Medieval</a:t>
            </a:r>
          </a:p>
          <a:p>
            <a:r>
              <a:rPr altLang="pt-BR" lang="pt-BR" smtClean="0" sz="3200"/>
              <a:t>Moças Idênticas</a:t>
            </a:r>
          </a:p>
          <a:p>
            <a:r>
              <a:rPr altLang="pt-BR" lang="pt-BR" smtClean="0" sz="3200"/>
              <a:t>Posturas iguais</a:t>
            </a:r>
          </a:p>
          <a:p>
            <a:r>
              <a:rPr altLang="pt-BR" lang="pt-BR" smtClean="0" sz="3200"/>
              <a:t>Corpo rígido</a:t>
            </a:r>
          </a:p>
        </p:txBody>
      </p:sp>
      <p:sp>
        <p:nvSpPr>
          <p:cNvPr id="10245" name="Espaço Reservado para Texto 4"/>
          <p:cNvSpPr>
            <a:spLocks noGrp="1"/>
          </p:cNvSpPr>
          <p:nvPr>
            <p:ph idx="3" sz="quarter" type="body"/>
          </p:nvPr>
        </p:nvSpPr>
        <p:spPr/>
        <p:txBody>
          <a:bodyPr numCol="1"/>
          <a:lstStyle/>
          <a:p>
            <a:endParaRPr altLang="pt-BR" lang="pt-BR" smtClean="0"/>
          </a:p>
        </p:txBody>
      </p:sp>
      <p:sp>
        <p:nvSpPr>
          <p:cNvPr id="10246" name="Espaço Reservado para Conteúdo 5"/>
          <p:cNvSpPr>
            <a:spLocks noGrp="1"/>
          </p:cNvSpPr>
          <p:nvPr>
            <p:ph idx="4" sz="quarter"/>
          </p:nvPr>
        </p:nvSpPr>
        <p:spPr/>
        <p:txBody>
          <a:bodyPr numCol="1"/>
          <a:lstStyle/>
          <a:p>
            <a:pPr algn="just"/>
            <a:r>
              <a:rPr altLang="pt-BR" lang="pt-BR" smtClean="0" sz="3200"/>
              <a:t>Renascentista</a:t>
            </a:r>
          </a:p>
          <a:p>
            <a:pPr algn="just"/>
            <a:r>
              <a:rPr altLang="pt-BR" lang="pt-BR" smtClean="0" sz="3200"/>
              <a:t>Aparecem diferenças entre moças</a:t>
            </a:r>
          </a:p>
          <a:p>
            <a:pPr algn="just"/>
            <a:r>
              <a:rPr altLang="pt-BR" lang="pt-BR" smtClean="0" sz="3200"/>
              <a:t>Posturas diferentes</a:t>
            </a:r>
          </a:p>
          <a:p>
            <a:pPr algn="just"/>
            <a:r>
              <a:rPr altLang="pt-BR" lang="pt-BR" smtClean="0" sz="3200"/>
              <a:t>Corpo gracioso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ula Renascimento Cultural e Científic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accent1="accent1" accent2="accent2" accent3="accent3" accent4="accent4" accent5="accent5" accent6="accent6" bg1="lt1" bg2="lt2" folHlink="folHlink" hlink="hlink" tx1="dk1" tx2="dk2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Aula Renascimento Cultural e Científico</Template>
  <Company>Foco</Company>
  <Words>704</Words>
  <Paragraphs>95</Paragraphs>
  <Slides>21</Slides>
  <Notes>0</Notes>
  <TotalTime>1414</TotalTime>
  <HiddenSlides>0</HiddenSlides>
  <MMClips>0</MMClips>
  <ScaleCrop>false</ScaleCrop>
  <HeadingPairs>
    <vt:vector baseType="variant" size="4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baseType="lpstr" size="22">
      <vt:lpstr>Aula Renascimento Cultural e Científico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COMPARANDO  AS DUAS OBRAS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/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lication>Microsoft Office PowerPoint</Application>
  <AppVersion>14.0000</AppVersion>
  <PresentationFormat>Apresentação na tela (4:3)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2011-08-14T20:51:24Z</dcterms:created>
  <dc:creator>Nicolas</dc:creator>
  <cp:lastModifiedBy>Samsung1</cp:lastModifiedBy>
  <dcterms:modified xsi:type="dcterms:W3CDTF">2020-07-07T21:29:24Z</dcterms:modified>
  <cp:revision>7</cp:revision>
  <dc:title>Slide 1</dc:title>
</cp:coreProperties>
</file>