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  <p:sldMasterId id="2147483653" r:id="rId2"/>
  </p:sldMasterIdLst>
  <p:notesMasterIdLst>
    <p:notesMasterId r:id="rId14"/>
  </p:notesMasterIdLst>
  <p:sldIdLst>
    <p:sldId id="257" r:id="rId3"/>
    <p:sldId id="272" r:id="rId4"/>
    <p:sldId id="274" r:id="rId5"/>
    <p:sldId id="275" r:id="rId6"/>
    <p:sldId id="273" r:id="rId7"/>
    <p:sldId id="278" r:id="rId8"/>
    <p:sldId id="279" r:id="rId9"/>
    <p:sldId id="271" r:id="rId10"/>
    <p:sldId id="276" r:id="rId11"/>
    <p:sldId id="277" r:id="rId12"/>
    <p:sldId id="280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nata Ferreira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5CB"/>
    <a:srgbClr val="99FF99"/>
    <a:srgbClr val="9900CC"/>
    <a:srgbClr val="FF7C3E"/>
    <a:srgbClr val="C13BF7"/>
    <a:srgbClr val="FB154C"/>
    <a:srgbClr val="FFFF5D"/>
    <a:srgbClr val="F991C0"/>
    <a:srgbClr val="A9C3DB"/>
    <a:srgbClr val="E09BF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27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‹nº›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4899780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" name="Google Shape;4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347602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369539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" name="Google Shape;4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50912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088504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94050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090167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857925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730704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575760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4956552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71f581a70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g71f581a70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70988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A TRANSIÇÃO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4499992" y="2996952"/>
            <a:ext cx="35283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4499992" y="4005064"/>
            <a:ext cx="3528392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R="0" lvl="6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R="0" lvl="7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R="0" lvl="8" algn="ctr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58200" y="6524625"/>
            <a:ext cx="682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>
  <p:cSld name="Título e conteúdo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251520" y="1484784"/>
            <a:ext cx="8263830" cy="4692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1763688" y="306703"/>
            <a:ext cx="5256584" cy="30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D8E6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94662" y="5883275"/>
            <a:ext cx="901700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58200" y="6524625"/>
            <a:ext cx="6826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200"/>
              <a:buFont typeface="Arial"/>
              <a:buNone/>
              <a:defRPr sz="1200" b="0" i="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400" dirty="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D8E6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5"/>
          <p:cNvSpPr txBox="1"/>
          <p:nvPr/>
        </p:nvSpPr>
        <p:spPr>
          <a:xfrm>
            <a:off x="0" y="6811962"/>
            <a:ext cx="9144000" cy="71437"/>
          </a:xfrm>
          <a:prstGeom prst="rect">
            <a:avLst/>
          </a:prstGeom>
          <a:solidFill>
            <a:srgbClr val="009C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/>
          <p:nvPr/>
        </p:nvSpPr>
        <p:spPr>
          <a:xfrm>
            <a:off x="2195512" y="706437"/>
            <a:ext cx="6769100" cy="71437"/>
          </a:xfrm>
          <a:prstGeom prst="rect">
            <a:avLst/>
          </a:prstGeom>
          <a:solidFill>
            <a:srgbClr val="009C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5"/>
          <p:cNvSpPr txBox="1"/>
          <p:nvPr/>
        </p:nvSpPr>
        <p:spPr>
          <a:xfrm>
            <a:off x="1774825" y="706437"/>
            <a:ext cx="349250" cy="7143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5;p3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33551" y="178510"/>
            <a:ext cx="1213111" cy="83142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AutoShape 2" descr="Busca Da Felicidade? Ou Felicidade Da Busca? O Que é Melhor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3" name="AutoShape 4" descr="Você é feliz e sabe disso, mas talvez seja melhor não transparecer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4" name="AutoShape 8" descr="Pin de Michelle DeAlmeida em Sparkle | Frases engraçadas e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grpSp>
        <p:nvGrpSpPr>
          <p:cNvPr id="230" name="Google Shape;2449;p65"/>
          <p:cNvGrpSpPr/>
          <p:nvPr/>
        </p:nvGrpSpPr>
        <p:grpSpPr>
          <a:xfrm>
            <a:off x="1422415" y="209343"/>
            <a:ext cx="6549451" cy="5228100"/>
            <a:chOff x="1392575" y="457400"/>
            <a:chExt cx="4894525" cy="4976150"/>
          </a:xfrm>
          <a:solidFill>
            <a:srgbClr val="F8F8F8"/>
          </a:solidFill>
        </p:grpSpPr>
        <p:sp>
          <p:nvSpPr>
            <p:cNvPr id="231" name="Google Shape;2450;p65"/>
            <p:cNvSpPr/>
            <p:nvPr/>
          </p:nvSpPr>
          <p:spPr>
            <a:xfrm>
              <a:off x="1392575" y="457400"/>
              <a:ext cx="4894525" cy="4976150"/>
            </a:xfrm>
            <a:custGeom>
              <a:avLst/>
              <a:gdLst/>
              <a:ahLst/>
              <a:cxnLst/>
              <a:rect l="l" t="t" r="r" b="b"/>
              <a:pathLst>
                <a:path w="195781" h="199046" extrusionOk="0">
                  <a:moveTo>
                    <a:pt x="0" y="1"/>
                  </a:moveTo>
                  <a:lnTo>
                    <a:pt x="0" y="199045"/>
                  </a:lnTo>
                  <a:lnTo>
                    <a:pt x="195780" y="199045"/>
                  </a:lnTo>
                  <a:lnTo>
                    <a:pt x="195780" y="1"/>
                  </a:lnTo>
                  <a:close/>
                  <a:moveTo>
                    <a:pt x="18002" y="19125"/>
                  </a:moveTo>
                  <a:cubicBezTo>
                    <a:pt x="13667" y="19278"/>
                    <a:pt x="11423" y="14076"/>
                    <a:pt x="14381" y="11016"/>
                  </a:cubicBezTo>
                  <a:cubicBezTo>
                    <a:pt x="17390" y="7905"/>
                    <a:pt x="22643" y="10047"/>
                    <a:pt x="22643" y="14331"/>
                  </a:cubicBezTo>
                  <a:cubicBezTo>
                    <a:pt x="22694" y="16932"/>
                    <a:pt x="20603" y="19125"/>
                    <a:pt x="18002" y="19125"/>
                  </a:cubicBezTo>
                  <a:close/>
                  <a:moveTo>
                    <a:pt x="33964" y="19125"/>
                  </a:moveTo>
                  <a:cubicBezTo>
                    <a:pt x="29630" y="19278"/>
                    <a:pt x="27386" y="14076"/>
                    <a:pt x="30395" y="11016"/>
                  </a:cubicBezTo>
                  <a:cubicBezTo>
                    <a:pt x="33403" y="7905"/>
                    <a:pt x="38605" y="10047"/>
                    <a:pt x="38605" y="14331"/>
                  </a:cubicBezTo>
                  <a:cubicBezTo>
                    <a:pt x="38656" y="16932"/>
                    <a:pt x="36565" y="19125"/>
                    <a:pt x="33964" y="19125"/>
                  </a:cubicBezTo>
                  <a:close/>
                  <a:moveTo>
                    <a:pt x="49927" y="19125"/>
                  </a:moveTo>
                  <a:cubicBezTo>
                    <a:pt x="45643" y="19278"/>
                    <a:pt x="43348" y="14076"/>
                    <a:pt x="46357" y="11016"/>
                  </a:cubicBezTo>
                  <a:cubicBezTo>
                    <a:pt x="49366" y="7905"/>
                    <a:pt x="54619" y="10047"/>
                    <a:pt x="54619" y="14331"/>
                  </a:cubicBezTo>
                  <a:cubicBezTo>
                    <a:pt x="54670" y="16983"/>
                    <a:pt x="52579" y="19125"/>
                    <a:pt x="49927" y="19125"/>
                  </a:cubicBezTo>
                  <a:close/>
                  <a:moveTo>
                    <a:pt x="65940" y="19125"/>
                  </a:moveTo>
                  <a:cubicBezTo>
                    <a:pt x="61605" y="19278"/>
                    <a:pt x="59310" y="14076"/>
                    <a:pt x="62319" y="11016"/>
                  </a:cubicBezTo>
                  <a:cubicBezTo>
                    <a:pt x="65328" y="7905"/>
                    <a:pt x="70581" y="10047"/>
                    <a:pt x="70581" y="14331"/>
                  </a:cubicBezTo>
                  <a:cubicBezTo>
                    <a:pt x="70632" y="16932"/>
                    <a:pt x="68541" y="19125"/>
                    <a:pt x="65940" y="19125"/>
                  </a:cubicBezTo>
                  <a:close/>
                  <a:moveTo>
                    <a:pt x="81902" y="19125"/>
                  </a:moveTo>
                  <a:cubicBezTo>
                    <a:pt x="77618" y="19278"/>
                    <a:pt x="75324" y="14076"/>
                    <a:pt x="78332" y="11016"/>
                  </a:cubicBezTo>
                  <a:cubicBezTo>
                    <a:pt x="81341" y="7905"/>
                    <a:pt x="86543" y="10047"/>
                    <a:pt x="86543" y="14331"/>
                  </a:cubicBezTo>
                  <a:cubicBezTo>
                    <a:pt x="86594" y="16932"/>
                    <a:pt x="84503" y="19125"/>
                    <a:pt x="81902" y="19125"/>
                  </a:cubicBezTo>
                  <a:close/>
                  <a:moveTo>
                    <a:pt x="97865" y="19125"/>
                  </a:moveTo>
                  <a:cubicBezTo>
                    <a:pt x="93581" y="19278"/>
                    <a:pt x="91286" y="14076"/>
                    <a:pt x="94295" y="11016"/>
                  </a:cubicBezTo>
                  <a:cubicBezTo>
                    <a:pt x="97304" y="7905"/>
                    <a:pt x="102556" y="10047"/>
                    <a:pt x="102556" y="14331"/>
                  </a:cubicBezTo>
                  <a:cubicBezTo>
                    <a:pt x="102607" y="16932"/>
                    <a:pt x="100516" y="19125"/>
                    <a:pt x="97865" y="19125"/>
                  </a:cubicBezTo>
                  <a:close/>
                  <a:moveTo>
                    <a:pt x="113878" y="19125"/>
                  </a:moveTo>
                  <a:cubicBezTo>
                    <a:pt x="109543" y="19278"/>
                    <a:pt x="107299" y="14076"/>
                    <a:pt x="110257" y="11016"/>
                  </a:cubicBezTo>
                  <a:cubicBezTo>
                    <a:pt x="113266" y="7905"/>
                    <a:pt x="118519" y="10047"/>
                    <a:pt x="118519" y="14331"/>
                  </a:cubicBezTo>
                  <a:cubicBezTo>
                    <a:pt x="118570" y="16932"/>
                    <a:pt x="116479" y="19125"/>
                    <a:pt x="113878" y="19125"/>
                  </a:cubicBezTo>
                  <a:close/>
                  <a:moveTo>
                    <a:pt x="129840" y="19125"/>
                  </a:moveTo>
                  <a:cubicBezTo>
                    <a:pt x="125556" y="19278"/>
                    <a:pt x="123261" y="14076"/>
                    <a:pt x="126270" y="11016"/>
                  </a:cubicBezTo>
                  <a:cubicBezTo>
                    <a:pt x="129279" y="7905"/>
                    <a:pt x="134481" y="10047"/>
                    <a:pt x="134532" y="14331"/>
                  </a:cubicBezTo>
                  <a:cubicBezTo>
                    <a:pt x="134532" y="16932"/>
                    <a:pt x="132441" y="19125"/>
                    <a:pt x="129840" y="19125"/>
                  </a:cubicBezTo>
                  <a:close/>
                  <a:moveTo>
                    <a:pt x="145802" y="19125"/>
                  </a:moveTo>
                  <a:cubicBezTo>
                    <a:pt x="141519" y="19278"/>
                    <a:pt x="139224" y="14076"/>
                    <a:pt x="142233" y="11016"/>
                  </a:cubicBezTo>
                  <a:cubicBezTo>
                    <a:pt x="145241" y="7905"/>
                    <a:pt x="150494" y="10047"/>
                    <a:pt x="150494" y="14331"/>
                  </a:cubicBezTo>
                  <a:cubicBezTo>
                    <a:pt x="150545" y="16932"/>
                    <a:pt x="148454" y="19125"/>
                    <a:pt x="145802" y="19125"/>
                  </a:cubicBezTo>
                  <a:close/>
                  <a:moveTo>
                    <a:pt x="161816" y="19125"/>
                  </a:moveTo>
                  <a:cubicBezTo>
                    <a:pt x="157481" y="19278"/>
                    <a:pt x="155237" y="14076"/>
                    <a:pt x="158246" y="11016"/>
                  </a:cubicBezTo>
                  <a:cubicBezTo>
                    <a:pt x="161204" y="7905"/>
                    <a:pt x="166456" y="10047"/>
                    <a:pt x="166456" y="14331"/>
                  </a:cubicBezTo>
                  <a:cubicBezTo>
                    <a:pt x="166507" y="16932"/>
                    <a:pt x="164417" y="19125"/>
                    <a:pt x="161816" y="19125"/>
                  </a:cubicBezTo>
                  <a:close/>
                  <a:moveTo>
                    <a:pt x="177778" y="19125"/>
                  </a:moveTo>
                  <a:cubicBezTo>
                    <a:pt x="173494" y="19278"/>
                    <a:pt x="171199" y="14076"/>
                    <a:pt x="174208" y="11016"/>
                  </a:cubicBezTo>
                  <a:cubicBezTo>
                    <a:pt x="177217" y="7905"/>
                    <a:pt x="182470" y="10047"/>
                    <a:pt x="182470" y="14331"/>
                  </a:cubicBezTo>
                  <a:cubicBezTo>
                    <a:pt x="182470" y="16932"/>
                    <a:pt x="180379" y="19125"/>
                    <a:pt x="177778" y="19125"/>
                  </a:cubicBezTo>
                  <a:close/>
                </a:path>
              </a:pathLst>
            </a:custGeom>
            <a:grpFill/>
            <a:ln>
              <a:solidFill>
                <a:srgbClr val="BDE6E3"/>
              </a:solidFill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451;p65"/>
            <p:cNvSpPr/>
            <p:nvPr/>
          </p:nvSpPr>
          <p:spPr>
            <a:xfrm>
              <a:off x="1673825" y="49362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452;p65"/>
            <p:cNvSpPr/>
            <p:nvPr/>
          </p:nvSpPr>
          <p:spPr>
            <a:xfrm>
              <a:off x="1673825" y="44479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453;p65"/>
            <p:cNvSpPr/>
            <p:nvPr/>
          </p:nvSpPr>
          <p:spPr>
            <a:xfrm>
              <a:off x="1673825" y="39596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454;p65"/>
            <p:cNvSpPr/>
            <p:nvPr/>
          </p:nvSpPr>
          <p:spPr>
            <a:xfrm>
              <a:off x="1673825" y="34713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455;p65"/>
            <p:cNvSpPr/>
            <p:nvPr/>
          </p:nvSpPr>
          <p:spPr>
            <a:xfrm>
              <a:off x="1673825" y="29830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456;p65"/>
            <p:cNvSpPr/>
            <p:nvPr/>
          </p:nvSpPr>
          <p:spPr>
            <a:xfrm>
              <a:off x="1673825" y="24947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457;p65"/>
            <p:cNvSpPr/>
            <p:nvPr/>
          </p:nvSpPr>
          <p:spPr>
            <a:xfrm>
              <a:off x="1673825" y="200772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458;p65"/>
            <p:cNvSpPr/>
            <p:nvPr/>
          </p:nvSpPr>
          <p:spPr>
            <a:xfrm>
              <a:off x="1673825" y="151942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08" name="Google Shape;179;p21"/>
          <p:cNvSpPr txBox="1">
            <a:spLocks noGrp="1"/>
          </p:cNvSpPr>
          <p:nvPr>
            <p:ph type="ctrTitle"/>
          </p:nvPr>
        </p:nvSpPr>
        <p:spPr>
          <a:xfrm>
            <a:off x="1730571" y="2036852"/>
            <a:ext cx="5972737" cy="1782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Pontuação das orações coordenadas</a:t>
            </a:r>
            <a:endParaRPr sz="5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0" name="Google Shape;714;p32"/>
          <p:cNvSpPr/>
          <p:nvPr/>
        </p:nvSpPr>
        <p:spPr>
          <a:xfrm rot="190767">
            <a:off x="3410334" y="3961189"/>
            <a:ext cx="2680314" cy="304127"/>
          </a:xfrm>
          <a:custGeom>
            <a:avLst/>
            <a:gdLst/>
            <a:ahLst/>
            <a:cxnLst/>
            <a:rect l="l" t="t" r="r" b="b"/>
            <a:pathLst>
              <a:path w="31057" h="2191" extrusionOk="0">
                <a:moveTo>
                  <a:pt x="30648" y="1"/>
                </a:moveTo>
                <a:cubicBezTo>
                  <a:pt x="30584" y="1"/>
                  <a:pt x="30518" y="27"/>
                  <a:pt x="30461" y="90"/>
                </a:cubicBezTo>
                <a:cubicBezTo>
                  <a:pt x="30173" y="399"/>
                  <a:pt x="29626" y="888"/>
                  <a:pt x="29155" y="888"/>
                </a:cubicBezTo>
                <a:cubicBezTo>
                  <a:pt x="28947" y="888"/>
                  <a:pt x="28755" y="793"/>
                  <a:pt x="28606" y="546"/>
                </a:cubicBezTo>
                <a:cubicBezTo>
                  <a:pt x="28556" y="458"/>
                  <a:pt x="28450" y="405"/>
                  <a:pt x="28346" y="405"/>
                </a:cubicBezTo>
                <a:cubicBezTo>
                  <a:pt x="28253" y="405"/>
                  <a:pt x="28163" y="448"/>
                  <a:pt x="28119" y="546"/>
                </a:cubicBezTo>
                <a:cubicBezTo>
                  <a:pt x="28026" y="594"/>
                  <a:pt x="27937" y="619"/>
                  <a:pt x="27856" y="619"/>
                </a:cubicBezTo>
                <a:cubicBezTo>
                  <a:pt x="27728" y="619"/>
                  <a:pt x="27616" y="558"/>
                  <a:pt x="27528" y="432"/>
                </a:cubicBezTo>
                <a:cubicBezTo>
                  <a:pt x="27476" y="380"/>
                  <a:pt x="27406" y="354"/>
                  <a:pt x="27336" y="354"/>
                </a:cubicBezTo>
                <a:cubicBezTo>
                  <a:pt x="27266" y="354"/>
                  <a:pt x="27196" y="380"/>
                  <a:pt x="27144" y="432"/>
                </a:cubicBezTo>
                <a:cubicBezTo>
                  <a:pt x="26733" y="770"/>
                  <a:pt x="26324" y="899"/>
                  <a:pt x="25906" y="899"/>
                </a:cubicBezTo>
                <a:cubicBezTo>
                  <a:pt x="25492" y="899"/>
                  <a:pt x="25069" y="773"/>
                  <a:pt x="24626" y="597"/>
                </a:cubicBezTo>
                <a:cubicBezTo>
                  <a:pt x="24526" y="547"/>
                  <a:pt x="24420" y="523"/>
                  <a:pt x="24315" y="523"/>
                </a:cubicBezTo>
                <a:cubicBezTo>
                  <a:pt x="24181" y="523"/>
                  <a:pt x="24048" y="563"/>
                  <a:pt x="23931" y="639"/>
                </a:cubicBezTo>
                <a:cubicBezTo>
                  <a:pt x="23786" y="722"/>
                  <a:pt x="23703" y="898"/>
                  <a:pt x="23558" y="970"/>
                </a:cubicBezTo>
                <a:cubicBezTo>
                  <a:pt x="23471" y="1017"/>
                  <a:pt x="23380" y="1038"/>
                  <a:pt x="23291" y="1038"/>
                </a:cubicBezTo>
                <a:cubicBezTo>
                  <a:pt x="23045" y="1038"/>
                  <a:pt x="22815" y="875"/>
                  <a:pt x="22709" y="639"/>
                </a:cubicBezTo>
                <a:cubicBezTo>
                  <a:pt x="22675" y="568"/>
                  <a:pt x="22617" y="539"/>
                  <a:pt x="22556" y="539"/>
                </a:cubicBezTo>
                <a:cubicBezTo>
                  <a:pt x="22448" y="539"/>
                  <a:pt x="22332" y="630"/>
                  <a:pt x="22325" y="742"/>
                </a:cubicBezTo>
                <a:cubicBezTo>
                  <a:pt x="22304" y="972"/>
                  <a:pt x="22167" y="1051"/>
                  <a:pt x="21984" y="1051"/>
                </a:cubicBezTo>
                <a:cubicBezTo>
                  <a:pt x="21620" y="1051"/>
                  <a:pt x="21074" y="739"/>
                  <a:pt x="20895" y="670"/>
                </a:cubicBezTo>
                <a:cubicBezTo>
                  <a:pt x="20682" y="572"/>
                  <a:pt x="20454" y="520"/>
                  <a:pt x="20224" y="520"/>
                </a:cubicBezTo>
                <a:cubicBezTo>
                  <a:pt x="20185" y="520"/>
                  <a:pt x="20146" y="522"/>
                  <a:pt x="20107" y="525"/>
                </a:cubicBezTo>
                <a:cubicBezTo>
                  <a:pt x="19931" y="535"/>
                  <a:pt x="19765" y="608"/>
                  <a:pt x="19630" y="722"/>
                </a:cubicBezTo>
                <a:cubicBezTo>
                  <a:pt x="19475" y="856"/>
                  <a:pt x="19382" y="1074"/>
                  <a:pt x="19185" y="1136"/>
                </a:cubicBezTo>
                <a:cubicBezTo>
                  <a:pt x="19134" y="1154"/>
                  <a:pt x="19083" y="1163"/>
                  <a:pt x="19032" y="1163"/>
                </a:cubicBezTo>
                <a:cubicBezTo>
                  <a:pt x="18790" y="1163"/>
                  <a:pt x="18557" y="975"/>
                  <a:pt x="18480" y="753"/>
                </a:cubicBezTo>
                <a:cubicBezTo>
                  <a:pt x="18457" y="666"/>
                  <a:pt x="18382" y="618"/>
                  <a:pt x="18304" y="618"/>
                </a:cubicBezTo>
                <a:cubicBezTo>
                  <a:pt x="18242" y="618"/>
                  <a:pt x="18179" y="648"/>
                  <a:pt x="18138" y="711"/>
                </a:cubicBezTo>
                <a:cubicBezTo>
                  <a:pt x="18022" y="939"/>
                  <a:pt x="17782" y="1046"/>
                  <a:pt x="17536" y="1046"/>
                </a:cubicBezTo>
                <a:cubicBezTo>
                  <a:pt x="17279" y="1046"/>
                  <a:pt x="17017" y="929"/>
                  <a:pt x="16884" y="711"/>
                </a:cubicBezTo>
                <a:cubicBezTo>
                  <a:pt x="16837" y="634"/>
                  <a:pt x="16760" y="595"/>
                  <a:pt x="16682" y="595"/>
                </a:cubicBezTo>
                <a:cubicBezTo>
                  <a:pt x="16604" y="595"/>
                  <a:pt x="16526" y="634"/>
                  <a:pt x="16480" y="711"/>
                </a:cubicBezTo>
                <a:cubicBezTo>
                  <a:pt x="16217" y="1094"/>
                  <a:pt x="15799" y="1290"/>
                  <a:pt x="15380" y="1290"/>
                </a:cubicBezTo>
                <a:cubicBezTo>
                  <a:pt x="15005" y="1290"/>
                  <a:pt x="14630" y="1133"/>
                  <a:pt x="14366" y="815"/>
                </a:cubicBezTo>
                <a:cubicBezTo>
                  <a:pt x="14324" y="732"/>
                  <a:pt x="14283" y="670"/>
                  <a:pt x="14210" y="618"/>
                </a:cubicBezTo>
                <a:cubicBezTo>
                  <a:pt x="14166" y="579"/>
                  <a:pt x="14115" y="563"/>
                  <a:pt x="14064" y="563"/>
                </a:cubicBezTo>
                <a:cubicBezTo>
                  <a:pt x="13911" y="563"/>
                  <a:pt x="13767" y="716"/>
                  <a:pt x="13868" y="888"/>
                </a:cubicBezTo>
                <a:cubicBezTo>
                  <a:pt x="13878" y="898"/>
                  <a:pt x="13889" y="919"/>
                  <a:pt x="13899" y="929"/>
                </a:cubicBezTo>
                <a:cubicBezTo>
                  <a:pt x="13791" y="1144"/>
                  <a:pt x="13669" y="1250"/>
                  <a:pt x="13531" y="1250"/>
                </a:cubicBezTo>
                <a:cubicBezTo>
                  <a:pt x="13470" y="1250"/>
                  <a:pt x="13406" y="1230"/>
                  <a:pt x="13339" y="1188"/>
                </a:cubicBezTo>
                <a:cubicBezTo>
                  <a:pt x="13225" y="1147"/>
                  <a:pt x="13111" y="1095"/>
                  <a:pt x="13008" y="1033"/>
                </a:cubicBezTo>
                <a:cubicBezTo>
                  <a:pt x="12873" y="981"/>
                  <a:pt x="12738" y="939"/>
                  <a:pt x="12604" y="898"/>
                </a:cubicBezTo>
                <a:cubicBezTo>
                  <a:pt x="12586" y="894"/>
                  <a:pt x="12569" y="892"/>
                  <a:pt x="12553" y="892"/>
                </a:cubicBezTo>
                <a:cubicBezTo>
                  <a:pt x="12492" y="892"/>
                  <a:pt x="12440" y="921"/>
                  <a:pt x="12407" y="970"/>
                </a:cubicBezTo>
                <a:cubicBezTo>
                  <a:pt x="12171" y="1341"/>
                  <a:pt x="11798" y="1553"/>
                  <a:pt x="11432" y="1553"/>
                </a:cubicBezTo>
                <a:cubicBezTo>
                  <a:pt x="11122" y="1553"/>
                  <a:pt x="10817" y="1401"/>
                  <a:pt x="10603" y="1064"/>
                </a:cubicBezTo>
                <a:cubicBezTo>
                  <a:pt x="10568" y="998"/>
                  <a:pt x="10501" y="964"/>
                  <a:pt x="10435" y="964"/>
                </a:cubicBezTo>
                <a:cubicBezTo>
                  <a:pt x="10387" y="964"/>
                  <a:pt x="10338" y="983"/>
                  <a:pt x="10303" y="1022"/>
                </a:cubicBezTo>
                <a:cubicBezTo>
                  <a:pt x="10084" y="1303"/>
                  <a:pt x="9743" y="1437"/>
                  <a:pt x="9400" y="1437"/>
                </a:cubicBezTo>
                <a:cubicBezTo>
                  <a:pt x="8997" y="1437"/>
                  <a:pt x="8593" y="1251"/>
                  <a:pt x="8386" y="898"/>
                </a:cubicBezTo>
                <a:cubicBezTo>
                  <a:pt x="8339" y="825"/>
                  <a:pt x="8266" y="789"/>
                  <a:pt x="8194" y="789"/>
                </a:cubicBezTo>
                <a:cubicBezTo>
                  <a:pt x="8121" y="789"/>
                  <a:pt x="8049" y="825"/>
                  <a:pt x="8002" y="898"/>
                </a:cubicBezTo>
                <a:cubicBezTo>
                  <a:pt x="7756" y="1261"/>
                  <a:pt x="7361" y="1446"/>
                  <a:pt x="6962" y="1446"/>
                </a:cubicBezTo>
                <a:cubicBezTo>
                  <a:pt x="6620" y="1446"/>
                  <a:pt x="6276" y="1310"/>
                  <a:pt x="6023" y="1033"/>
                </a:cubicBezTo>
                <a:cubicBezTo>
                  <a:pt x="5979" y="994"/>
                  <a:pt x="5923" y="975"/>
                  <a:pt x="5868" y="975"/>
                </a:cubicBezTo>
                <a:cubicBezTo>
                  <a:pt x="5790" y="975"/>
                  <a:pt x="5712" y="1012"/>
                  <a:pt x="5670" y="1085"/>
                </a:cubicBezTo>
                <a:cubicBezTo>
                  <a:pt x="5436" y="1397"/>
                  <a:pt x="5082" y="1556"/>
                  <a:pt x="4728" y="1556"/>
                </a:cubicBezTo>
                <a:cubicBezTo>
                  <a:pt x="4423" y="1556"/>
                  <a:pt x="4118" y="1438"/>
                  <a:pt x="3888" y="1199"/>
                </a:cubicBezTo>
                <a:cubicBezTo>
                  <a:pt x="3843" y="1154"/>
                  <a:pt x="3786" y="1132"/>
                  <a:pt x="3731" y="1132"/>
                </a:cubicBezTo>
                <a:cubicBezTo>
                  <a:pt x="3658" y="1132"/>
                  <a:pt x="3587" y="1169"/>
                  <a:pt x="3546" y="1240"/>
                </a:cubicBezTo>
                <a:cubicBezTo>
                  <a:pt x="3395" y="1590"/>
                  <a:pt x="3099" y="1772"/>
                  <a:pt x="2801" y="1772"/>
                </a:cubicBezTo>
                <a:cubicBezTo>
                  <a:pt x="2526" y="1772"/>
                  <a:pt x="2249" y="1616"/>
                  <a:pt x="2084" y="1292"/>
                </a:cubicBezTo>
                <a:cubicBezTo>
                  <a:pt x="2050" y="1227"/>
                  <a:pt x="1994" y="1200"/>
                  <a:pt x="1936" y="1200"/>
                </a:cubicBezTo>
                <a:cubicBezTo>
                  <a:pt x="1854" y="1200"/>
                  <a:pt x="1768" y="1254"/>
                  <a:pt x="1732" y="1333"/>
                </a:cubicBezTo>
                <a:cubicBezTo>
                  <a:pt x="1593" y="1690"/>
                  <a:pt x="1312" y="1858"/>
                  <a:pt x="1028" y="1858"/>
                </a:cubicBezTo>
                <a:cubicBezTo>
                  <a:pt x="718" y="1858"/>
                  <a:pt x="406" y="1659"/>
                  <a:pt x="270" y="1292"/>
                </a:cubicBezTo>
                <a:cubicBezTo>
                  <a:pt x="250" y="1230"/>
                  <a:pt x="199" y="1202"/>
                  <a:pt x="150" y="1202"/>
                </a:cubicBezTo>
                <a:cubicBezTo>
                  <a:pt x="75" y="1202"/>
                  <a:pt x="1" y="1265"/>
                  <a:pt x="32" y="1364"/>
                </a:cubicBezTo>
                <a:cubicBezTo>
                  <a:pt x="190" y="1898"/>
                  <a:pt x="631" y="2176"/>
                  <a:pt x="1076" y="2176"/>
                </a:cubicBezTo>
                <a:cubicBezTo>
                  <a:pt x="1392" y="2176"/>
                  <a:pt x="1709" y="2036"/>
                  <a:pt x="1929" y="1748"/>
                </a:cubicBezTo>
                <a:cubicBezTo>
                  <a:pt x="2156" y="2045"/>
                  <a:pt x="2493" y="2191"/>
                  <a:pt x="2830" y="2191"/>
                </a:cubicBezTo>
                <a:cubicBezTo>
                  <a:pt x="3198" y="2191"/>
                  <a:pt x="3567" y="2016"/>
                  <a:pt x="3794" y="1675"/>
                </a:cubicBezTo>
                <a:cubicBezTo>
                  <a:pt x="4078" y="1881"/>
                  <a:pt x="4407" y="1982"/>
                  <a:pt x="4734" y="1982"/>
                </a:cubicBezTo>
                <a:cubicBezTo>
                  <a:pt x="5148" y="1982"/>
                  <a:pt x="5559" y="1822"/>
                  <a:pt x="5877" y="1509"/>
                </a:cubicBezTo>
                <a:cubicBezTo>
                  <a:pt x="6189" y="1769"/>
                  <a:pt x="6572" y="1898"/>
                  <a:pt x="6955" y="1898"/>
                </a:cubicBezTo>
                <a:cubicBezTo>
                  <a:pt x="7411" y="1898"/>
                  <a:pt x="7866" y="1715"/>
                  <a:pt x="8199" y="1354"/>
                </a:cubicBezTo>
                <a:cubicBezTo>
                  <a:pt x="8506" y="1694"/>
                  <a:pt x="8930" y="1866"/>
                  <a:pt x="9356" y="1866"/>
                </a:cubicBezTo>
                <a:cubicBezTo>
                  <a:pt x="9734" y="1866"/>
                  <a:pt x="10115" y="1731"/>
                  <a:pt x="10417" y="1458"/>
                </a:cubicBezTo>
                <a:cubicBezTo>
                  <a:pt x="10703" y="1807"/>
                  <a:pt x="11110" y="1986"/>
                  <a:pt x="11509" y="1986"/>
                </a:cubicBezTo>
                <a:cubicBezTo>
                  <a:pt x="11961" y="1986"/>
                  <a:pt x="12403" y="1755"/>
                  <a:pt x="12645" y="1281"/>
                </a:cubicBezTo>
                <a:cubicBezTo>
                  <a:pt x="12996" y="1411"/>
                  <a:pt x="13381" y="1687"/>
                  <a:pt x="13758" y="1687"/>
                </a:cubicBezTo>
                <a:cubicBezTo>
                  <a:pt x="13893" y="1687"/>
                  <a:pt x="14027" y="1651"/>
                  <a:pt x="14158" y="1561"/>
                </a:cubicBezTo>
                <a:cubicBezTo>
                  <a:pt x="14220" y="1520"/>
                  <a:pt x="14272" y="1458"/>
                  <a:pt x="14314" y="1406"/>
                </a:cubicBezTo>
                <a:cubicBezTo>
                  <a:pt x="14627" y="1660"/>
                  <a:pt x="15001" y="1786"/>
                  <a:pt x="15377" y="1786"/>
                </a:cubicBezTo>
                <a:cubicBezTo>
                  <a:pt x="15846" y="1786"/>
                  <a:pt x="16319" y="1590"/>
                  <a:pt x="16687" y="1199"/>
                </a:cubicBezTo>
                <a:cubicBezTo>
                  <a:pt x="16895" y="1397"/>
                  <a:pt x="17155" y="1491"/>
                  <a:pt x="17420" y="1491"/>
                </a:cubicBezTo>
                <a:cubicBezTo>
                  <a:pt x="17709" y="1491"/>
                  <a:pt x="18004" y="1378"/>
                  <a:pt x="18242" y="1167"/>
                </a:cubicBezTo>
                <a:cubicBezTo>
                  <a:pt x="18366" y="1395"/>
                  <a:pt x="18594" y="1551"/>
                  <a:pt x="18853" y="1603"/>
                </a:cubicBezTo>
                <a:cubicBezTo>
                  <a:pt x="18922" y="1620"/>
                  <a:pt x="18993" y="1628"/>
                  <a:pt x="19065" y="1628"/>
                </a:cubicBezTo>
                <a:cubicBezTo>
                  <a:pt x="19166" y="1628"/>
                  <a:pt x="19269" y="1612"/>
                  <a:pt x="19371" y="1582"/>
                </a:cubicBezTo>
                <a:cubicBezTo>
                  <a:pt x="19599" y="1489"/>
                  <a:pt x="19662" y="1302"/>
                  <a:pt x="19848" y="1178"/>
                </a:cubicBezTo>
                <a:cubicBezTo>
                  <a:pt x="20003" y="1082"/>
                  <a:pt x="20151" y="1044"/>
                  <a:pt x="20294" y="1044"/>
                </a:cubicBezTo>
                <a:cubicBezTo>
                  <a:pt x="20819" y="1044"/>
                  <a:pt x="21281" y="1555"/>
                  <a:pt x="21835" y="1555"/>
                </a:cubicBezTo>
                <a:cubicBezTo>
                  <a:pt x="21863" y="1555"/>
                  <a:pt x="21892" y="1554"/>
                  <a:pt x="21921" y="1551"/>
                </a:cubicBezTo>
                <a:cubicBezTo>
                  <a:pt x="22180" y="1530"/>
                  <a:pt x="22408" y="1395"/>
                  <a:pt x="22563" y="1199"/>
                </a:cubicBezTo>
                <a:cubicBezTo>
                  <a:pt x="22719" y="1364"/>
                  <a:pt x="22926" y="1468"/>
                  <a:pt x="23144" y="1509"/>
                </a:cubicBezTo>
                <a:cubicBezTo>
                  <a:pt x="23188" y="1517"/>
                  <a:pt x="23231" y="1520"/>
                  <a:pt x="23272" y="1520"/>
                </a:cubicBezTo>
                <a:cubicBezTo>
                  <a:pt x="23719" y="1520"/>
                  <a:pt x="24009" y="1139"/>
                  <a:pt x="24428" y="1139"/>
                </a:cubicBezTo>
                <a:cubicBezTo>
                  <a:pt x="24478" y="1139"/>
                  <a:pt x="24530" y="1145"/>
                  <a:pt x="24584" y="1157"/>
                </a:cubicBezTo>
                <a:cubicBezTo>
                  <a:pt x="25058" y="1278"/>
                  <a:pt x="25416" y="1465"/>
                  <a:pt x="25896" y="1465"/>
                </a:cubicBezTo>
                <a:cubicBezTo>
                  <a:pt x="25951" y="1465"/>
                  <a:pt x="26008" y="1463"/>
                  <a:pt x="26066" y="1458"/>
                </a:cubicBezTo>
                <a:cubicBezTo>
                  <a:pt x="26522" y="1406"/>
                  <a:pt x="26947" y="1240"/>
                  <a:pt x="27321" y="981"/>
                </a:cubicBezTo>
                <a:cubicBezTo>
                  <a:pt x="27533" y="1132"/>
                  <a:pt x="27782" y="1247"/>
                  <a:pt x="28017" y="1247"/>
                </a:cubicBezTo>
                <a:cubicBezTo>
                  <a:pt x="28136" y="1247"/>
                  <a:pt x="28252" y="1217"/>
                  <a:pt x="28357" y="1147"/>
                </a:cubicBezTo>
                <a:cubicBezTo>
                  <a:pt x="28581" y="1371"/>
                  <a:pt x="28844" y="1462"/>
                  <a:pt x="29119" y="1462"/>
                </a:cubicBezTo>
                <a:cubicBezTo>
                  <a:pt x="29748" y="1462"/>
                  <a:pt x="30440" y="983"/>
                  <a:pt x="30865" y="514"/>
                </a:cubicBezTo>
                <a:cubicBezTo>
                  <a:pt x="31056" y="291"/>
                  <a:pt x="30862" y="1"/>
                  <a:pt x="30648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53" name="Google Shape;699;p32"/>
          <p:cNvGrpSpPr/>
          <p:nvPr/>
        </p:nvGrpSpPr>
        <p:grpSpPr>
          <a:xfrm rot="19628674">
            <a:off x="5768560" y="4308684"/>
            <a:ext cx="2017340" cy="2180181"/>
            <a:chOff x="6966933" y="849500"/>
            <a:chExt cx="1801551" cy="1807551"/>
          </a:xfrm>
          <a:solidFill>
            <a:srgbClr val="99FF99"/>
          </a:solidFill>
        </p:grpSpPr>
        <p:grpSp>
          <p:nvGrpSpPr>
            <p:cNvPr id="254" name="Google Shape;700;p32"/>
            <p:cNvGrpSpPr/>
            <p:nvPr/>
          </p:nvGrpSpPr>
          <p:grpSpPr>
            <a:xfrm rot="475911">
              <a:off x="7069452" y="952018"/>
              <a:ext cx="1596514" cy="1596514"/>
              <a:chOff x="1189525" y="238125"/>
              <a:chExt cx="5208300" cy="5208300"/>
            </a:xfrm>
            <a:grpFill/>
          </p:grpSpPr>
          <p:sp>
            <p:nvSpPr>
              <p:cNvPr id="256" name="Google Shape;701;p32"/>
              <p:cNvSpPr/>
              <p:nvPr/>
            </p:nvSpPr>
            <p:spPr>
              <a:xfrm>
                <a:off x="1189525" y="238125"/>
                <a:ext cx="5208300" cy="520830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7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8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9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255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60" name="Google Shape;706;p32"/>
          <p:cNvSpPr/>
          <p:nvPr/>
        </p:nvSpPr>
        <p:spPr>
          <a:xfrm rot="4179413">
            <a:off x="6031870" y="4068959"/>
            <a:ext cx="351308" cy="967876"/>
          </a:xfrm>
          <a:custGeom>
            <a:avLst/>
            <a:gdLst/>
            <a:ahLst/>
            <a:cxnLst/>
            <a:rect l="l" t="t" r="r" b="b"/>
            <a:pathLst>
              <a:path w="45249" h="87700" extrusionOk="0">
                <a:moveTo>
                  <a:pt x="676" y="1"/>
                </a:moveTo>
                <a:lnTo>
                  <a:pt x="193" y="290"/>
                </a:lnTo>
                <a:lnTo>
                  <a:pt x="1" y="387"/>
                </a:lnTo>
                <a:lnTo>
                  <a:pt x="3088" y="82489"/>
                </a:lnTo>
                <a:lnTo>
                  <a:pt x="3667" y="82972"/>
                </a:lnTo>
                <a:lnTo>
                  <a:pt x="4149" y="82586"/>
                </a:lnTo>
                <a:lnTo>
                  <a:pt x="4631" y="82296"/>
                </a:lnTo>
                <a:lnTo>
                  <a:pt x="5114" y="82682"/>
                </a:lnTo>
                <a:lnTo>
                  <a:pt x="5693" y="83165"/>
                </a:lnTo>
                <a:lnTo>
                  <a:pt x="6175" y="82875"/>
                </a:lnTo>
                <a:lnTo>
                  <a:pt x="6657" y="82489"/>
                </a:lnTo>
                <a:lnTo>
                  <a:pt x="7236" y="82972"/>
                </a:lnTo>
                <a:lnTo>
                  <a:pt x="7719" y="83358"/>
                </a:lnTo>
                <a:lnTo>
                  <a:pt x="8201" y="83068"/>
                </a:lnTo>
                <a:lnTo>
                  <a:pt x="8683" y="82779"/>
                </a:lnTo>
                <a:lnTo>
                  <a:pt x="9262" y="83165"/>
                </a:lnTo>
                <a:lnTo>
                  <a:pt x="9745" y="83647"/>
                </a:lnTo>
                <a:lnTo>
                  <a:pt x="10227" y="83358"/>
                </a:lnTo>
                <a:lnTo>
                  <a:pt x="10806" y="82972"/>
                </a:lnTo>
                <a:lnTo>
                  <a:pt x="11288" y="83454"/>
                </a:lnTo>
                <a:lnTo>
                  <a:pt x="11771" y="83840"/>
                </a:lnTo>
                <a:lnTo>
                  <a:pt x="11867" y="83840"/>
                </a:lnTo>
                <a:lnTo>
                  <a:pt x="12350" y="83550"/>
                </a:lnTo>
                <a:lnTo>
                  <a:pt x="12832" y="83261"/>
                </a:lnTo>
                <a:lnTo>
                  <a:pt x="13314" y="83647"/>
                </a:lnTo>
                <a:lnTo>
                  <a:pt x="13797" y="84129"/>
                </a:lnTo>
                <a:lnTo>
                  <a:pt x="13893" y="84129"/>
                </a:lnTo>
                <a:lnTo>
                  <a:pt x="14376" y="83743"/>
                </a:lnTo>
                <a:lnTo>
                  <a:pt x="14858" y="83454"/>
                </a:lnTo>
                <a:lnTo>
                  <a:pt x="15340" y="83936"/>
                </a:lnTo>
                <a:lnTo>
                  <a:pt x="15919" y="84322"/>
                </a:lnTo>
                <a:lnTo>
                  <a:pt x="16402" y="84033"/>
                </a:lnTo>
                <a:lnTo>
                  <a:pt x="16884" y="83743"/>
                </a:lnTo>
                <a:lnTo>
                  <a:pt x="17366" y="84129"/>
                </a:lnTo>
                <a:lnTo>
                  <a:pt x="17945" y="84612"/>
                </a:lnTo>
                <a:lnTo>
                  <a:pt x="18428" y="84226"/>
                </a:lnTo>
                <a:lnTo>
                  <a:pt x="18910" y="83936"/>
                </a:lnTo>
                <a:lnTo>
                  <a:pt x="19392" y="84322"/>
                </a:lnTo>
                <a:lnTo>
                  <a:pt x="19971" y="84805"/>
                </a:lnTo>
                <a:lnTo>
                  <a:pt x="20454" y="84515"/>
                </a:lnTo>
                <a:lnTo>
                  <a:pt x="20936" y="84226"/>
                </a:lnTo>
                <a:lnTo>
                  <a:pt x="21515" y="84612"/>
                </a:lnTo>
                <a:lnTo>
                  <a:pt x="21997" y="85094"/>
                </a:lnTo>
                <a:lnTo>
                  <a:pt x="22480" y="84708"/>
                </a:lnTo>
                <a:lnTo>
                  <a:pt x="22962" y="84419"/>
                </a:lnTo>
                <a:lnTo>
                  <a:pt x="23541" y="84901"/>
                </a:lnTo>
                <a:lnTo>
                  <a:pt x="24023" y="85287"/>
                </a:lnTo>
                <a:lnTo>
                  <a:pt x="24120" y="85287"/>
                </a:lnTo>
                <a:lnTo>
                  <a:pt x="24602" y="84998"/>
                </a:lnTo>
                <a:lnTo>
                  <a:pt x="25085" y="84612"/>
                </a:lnTo>
                <a:lnTo>
                  <a:pt x="25567" y="85094"/>
                </a:lnTo>
                <a:lnTo>
                  <a:pt x="26049" y="85576"/>
                </a:lnTo>
                <a:lnTo>
                  <a:pt x="26146" y="85576"/>
                </a:lnTo>
                <a:lnTo>
                  <a:pt x="26628" y="85191"/>
                </a:lnTo>
                <a:lnTo>
                  <a:pt x="27111" y="84901"/>
                </a:lnTo>
                <a:lnTo>
                  <a:pt x="27593" y="85287"/>
                </a:lnTo>
                <a:lnTo>
                  <a:pt x="28075" y="85769"/>
                </a:lnTo>
                <a:lnTo>
                  <a:pt x="28172" y="85769"/>
                </a:lnTo>
                <a:lnTo>
                  <a:pt x="28654" y="85480"/>
                </a:lnTo>
                <a:lnTo>
                  <a:pt x="29137" y="85094"/>
                </a:lnTo>
                <a:lnTo>
                  <a:pt x="29619" y="85576"/>
                </a:lnTo>
                <a:lnTo>
                  <a:pt x="30198" y="85962"/>
                </a:lnTo>
                <a:lnTo>
                  <a:pt x="30680" y="85673"/>
                </a:lnTo>
                <a:lnTo>
                  <a:pt x="31163" y="85384"/>
                </a:lnTo>
                <a:lnTo>
                  <a:pt x="31645" y="85769"/>
                </a:lnTo>
                <a:lnTo>
                  <a:pt x="32224" y="86252"/>
                </a:lnTo>
                <a:lnTo>
                  <a:pt x="32706" y="85962"/>
                </a:lnTo>
                <a:lnTo>
                  <a:pt x="33189" y="85576"/>
                </a:lnTo>
                <a:lnTo>
                  <a:pt x="33768" y="86059"/>
                </a:lnTo>
                <a:lnTo>
                  <a:pt x="34250" y="86445"/>
                </a:lnTo>
                <a:lnTo>
                  <a:pt x="34732" y="86155"/>
                </a:lnTo>
                <a:lnTo>
                  <a:pt x="35215" y="85866"/>
                </a:lnTo>
                <a:lnTo>
                  <a:pt x="35794" y="86252"/>
                </a:lnTo>
                <a:lnTo>
                  <a:pt x="36276" y="86734"/>
                </a:lnTo>
                <a:lnTo>
                  <a:pt x="36855" y="86445"/>
                </a:lnTo>
                <a:lnTo>
                  <a:pt x="37337" y="86059"/>
                </a:lnTo>
                <a:lnTo>
                  <a:pt x="37820" y="86541"/>
                </a:lnTo>
                <a:lnTo>
                  <a:pt x="38302" y="86927"/>
                </a:lnTo>
                <a:lnTo>
                  <a:pt x="38398" y="86927"/>
                </a:lnTo>
                <a:lnTo>
                  <a:pt x="38881" y="86638"/>
                </a:lnTo>
                <a:lnTo>
                  <a:pt x="39363" y="86348"/>
                </a:lnTo>
                <a:lnTo>
                  <a:pt x="39846" y="86734"/>
                </a:lnTo>
                <a:lnTo>
                  <a:pt x="40328" y="87217"/>
                </a:lnTo>
                <a:lnTo>
                  <a:pt x="40424" y="87217"/>
                </a:lnTo>
                <a:lnTo>
                  <a:pt x="40907" y="86831"/>
                </a:lnTo>
                <a:lnTo>
                  <a:pt x="41389" y="86541"/>
                </a:lnTo>
                <a:lnTo>
                  <a:pt x="41872" y="87024"/>
                </a:lnTo>
                <a:lnTo>
                  <a:pt x="42450" y="87410"/>
                </a:lnTo>
                <a:lnTo>
                  <a:pt x="42933" y="87120"/>
                </a:lnTo>
                <a:lnTo>
                  <a:pt x="43415" y="86734"/>
                </a:lnTo>
                <a:lnTo>
                  <a:pt x="43898" y="87217"/>
                </a:lnTo>
                <a:lnTo>
                  <a:pt x="44477" y="87603"/>
                </a:lnTo>
                <a:lnTo>
                  <a:pt x="44477" y="87699"/>
                </a:lnTo>
                <a:lnTo>
                  <a:pt x="44959" y="87313"/>
                </a:lnTo>
                <a:lnTo>
                  <a:pt x="45248" y="87120"/>
                </a:lnTo>
                <a:lnTo>
                  <a:pt x="42258" y="5403"/>
                </a:lnTo>
                <a:lnTo>
                  <a:pt x="41968" y="5210"/>
                </a:lnTo>
                <a:lnTo>
                  <a:pt x="41486" y="4728"/>
                </a:lnTo>
                <a:lnTo>
                  <a:pt x="41003" y="5017"/>
                </a:lnTo>
                <a:lnTo>
                  <a:pt x="40521" y="5403"/>
                </a:lnTo>
                <a:lnTo>
                  <a:pt x="39942" y="4921"/>
                </a:lnTo>
                <a:lnTo>
                  <a:pt x="39460" y="4535"/>
                </a:lnTo>
                <a:lnTo>
                  <a:pt x="38977" y="4824"/>
                </a:lnTo>
                <a:lnTo>
                  <a:pt x="38398" y="5114"/>
                </a:lnTo>
                <a:lnTo>
                  <a:pt x="37916" y="4728"/>
                </a:lnTo>
                <a:lnTo>
                  <a:pt x="37434" y="4246"/>
                </a:lnTo>
                <a:lnTo>
                  <a:pt x="37337" y="4246"/>
                </a:lnTo>
                <a:lnTo>
                  <a:pt x="36855" y="4632"/>
                </a:lnTo>
                <a:lnTo>
                  <a:pt x="36372" y="4921"/>
                </a:lnTo>
                <a:lnTo>
                  <a:pt x="35890" y="4439"/>
                </a:lnTo>
                <a:lnTo>
                  <a:pt x="35408" y="4053"/>
                </a:lnTo>
                <a:lnTo>
                  <a:pt x="35311" y="4053"/>
                </a:lnTo>
                <a:lnTo>
                  <a:pt x="34829" y="4342"/>
                </a:lnTo>
                <a:lnTo>
                  <a:pt x="34346" y="4632"/>
                </a:lnTo>
                <a:lnTo>
                  <a:pt x="33864" y="4246"/>
                </a:lnTo>
                <a:lnTo>
                  <a:pt x="33382" y="3763"/>
                </a:lnTo>
                <a:lnTo>
                  <a:pt x="33285" y="3763"/>
                </a:lnTo>
                <a:lnTo>
                  <a:pt x="32803" y="4149"/>
                </a:lnTo>
                <a:lnTo>
                  <a:pt x="32320" y="4439"/>
                </a:lnTo>
                <a:lnTo>
                  <a:pt x="31838" y="3956"/>
                </a:lnTo>
                <a:lnTo>
                  <a:pt x="31259" y="3570"/>
                </a:lnTo>
                <a:lnTo>
                  <a:pt x="30777" y="3860"/>
                </a:lnTo>
                <a:lnTo>
                  <a:pt x="30294" y="4149"/>
                </a:lnTo>
                <a:lnTo>
                  <a:pt x="29812" y="3763"/>
                </a:lnTo>
                <a:lnTo>
                  <a:pt x="29233" y="3281"/>
                </a:lnTo>
                <a:lnTo>
                  <a:pt x="28751" y="3667"/>
                </a:lnTo>
                <a:lnTo>
                  <a:pt x="28268" y="3956"/>
                </a:lnTo>
                <a:lnTo>
                  <a:pt x="27689" y="3474"/>
                </a:lnTo>
                <a:lnTo>
                  <a:pt x="27207" y="3088"/>
                </a:lnTo>
                <a:lnTo>
                  <a:pt x="26725" y="3377"/>
                </a:lnTo>
                <a:lnTo>
                  <a:pt x="26242" y="3763"/>
                </a:lnTo>
                <a:lnTo>
                  <a:pt x="25663" y="3281"/>
                </a:lnTo>
                <a:lnTo>
                  <a:pt x="25181" y="2895"/>
                </a:lnTo>
                <a:lnTo>
                  <a:pt x="25085" y="2798"/>
                </a:lnTo>
                <a:lnTo>
                  <a:pt x="24602" y="3184"/>
                </a:lnTo>
                <a:lnTo>
                  <a:pt x="24120" y="3474"/>
                </a:lnTo>
                <a:lnTo>
                  <a:pt x="23637" y="3088"/>
                </a:lnTo>
                <a:lnTo>
                  <a:pt x="23155" y="2605"/>
                </a:lnTo>
                <a:lnTo>
                  <a:pt x="23059" y="2605"/>
                </a:lnTo>
                <a:lnTo>
                  <a:pt x="22576" y="2895"/>
                </a:lnTo>
                <a:lnTo>
                  <a:pt x="22094" y="3281"/>
                </a:lnTo>
                <a:lnTo>
                  <a:pt x="21611" y="2798"/>
                </a:lnTo>
                <a:lnTo>
                  <a:pt x="21129" y="2413"/>
                </a:lnTo>
                <a:lnTo>
                  <a:pt x="21033" y="2413"/>
                </a:lnTo>
                <a:lnTo>
                  <a:pt x="20550" y="2702"/>
                </a:lnTo>
                <a:lnTo>
                  <a:pt x="20068" y="2991"/>
                </a:lnTo>
                <a:lnTo>
                  <a:pt x="19585" y="2605"/>
                </a:lnTo>
                <a:lnTo>
                  <a:pt x="19007" y="2123"/>
                </a:lnTo>
                <a:lnTo>
                  <a:pt x="18524" y="2413"/>
                </a:lnTo>
                <a:lnTo>
                  <a:pt x="18042" y="2798"/>
                </a:lnTo>
                <a:lnTo>
                  <a:pt x="17559" y="2316"/>
                </a:lnTo>
                <a:lnTo>
                  <a:pt x="16981" y="1930"/>
                </a:lnTo>
                <a:lnTo>
                  <a:pt x="16498" y="2220"/>
                </a:lnTo>
                <a:lnTo>
                  <a:pt x="16016" y="2509"/>
                </a:lnTo>
                <a:lnTo>
                  <a:pt x="15437" y="2123"/>
                </a:lnTo>
                <a:lnTo>
                  <a:pt x="14955" y="1641"/>
                </a:lnTo>
                <a:lnTo>
                  <a:pt x="14472" y="2027"/>
                </a:lnTo>
                <a:lnTo>
                  <a:pt x="13990" y="2316"/>
                </a:lnTo>
                <a:lnTo>
                  <a:pt x="13411" y="1834"/>
                </a:lnTo>
                <a:lnTo>
                  <a:pt x="12928" y="1448"/>
                </a:lnTo>
                <a:lnTo>
                  <a:pt x="12350" y="1737"/>
                </a:lnTo>
                <a:lnTo>
                  <a:pt x="11867" y="2027"/>
                </a:lnTo>
                <a:lnTo>
                  <a:pt x="11385" y="1641"/>
                </a:lnTo>
                <a:lnTo>
                  <a:pt x="10902" y="1158"/>
                </a:lnTo>
                <a:lnTo>
                  <a:pt x="10806" y="1158"/>
                </a:lnTo>
                <a:lnTo>
                  <a:pt x="10324" y="1448"/>
                </a:lnTo>
                <a:lnTo>
                  <a:pt x="9841" y="1834"/>
                </a:lnTo>
                <a:lnTo>
                  <a:pt x="9359" y="1351"/>
                </a:lnTo>
                <a:lnTo>
                  <a:pt x="8876" y="965"/>
                </a:lnTo>
                <a:lnTo>
                  <a:pt x="8780" y="965"/>
                </a:lnTo>
                <a:lnTo>
                  <a:pt x="8298" y="1255"/>
                </a:lnTo>
                <a:lnTo>
                  <a:pt x="7815" y="1544"/>
                </a:lnTo>
                <a:lnTo>
                  <a:pt x="7333" y="1158"/>
                </a:lnTo>
                <a:lnTo>
                  <a:pt x="6754" y="676"/>
                </a:lnTo>
                <a:lnTo>
                  <a:pt x="6272" y="1062"/>
                </a:lnTo>
                <a:lnTo>
                  <a:pt x="5789" y="1351"/>
                </a:lnTo>
                <a:lnTo>
                  <a:pt x="5307" y="869"/>
                </a:lnTo>
                <a:lnTo>
                  <a:pt x="4728" y="483"/>
                </a:lnTo>
                <a:lnTo>
                  <a:pt x="4246" y="772"/>
                </a:lnTo>
                <a:lnTo>
                  <a:pt x="3763" y="1158"/>
                </a:lnTo>
                <a:lnTo>
                  <a:pt x="3184" y="676"/>
                </a:lnTo>
                <a:lnTo>
                  <a:pt x="2702" y="290"/>
                </a:lnTo>
                <a:lnTo>
                  <a:pt x="2702" y="194"/>
                </a:lnTo>
                <a:lnTo>
                  <a:pt x="2220" y="579"/>
                </a:lnTo>
                <a:lnTo>
                  <a:pt x="1737" y="869"/>
                </a:lnTo>
                <a:lnTo>
                  <a:pt x="1158" y="483"/>
                </a:lnTo>
                <a:lnTo>
                  <a:pt x="676" y="1"/>
                </a:lnTo>
                <a:close/>
              </a:path>
            </a:pathLst>
          </a:custGeom>
          <a:solidFill>
            <a:srgbClr val="FFFFFF">
              <a:alpha val="6927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1" name="Google Shape;179;p21"/>
          <p:cNvSpPr txBox="1">
            <a:spLocks/>
          </p:cNvSpPr>
          <p:nvPr/>
        </p:nvSpPr>
        <p:spPr>
          <a:xfrm rot="20148123">
            <a:off x="5372898" y="4868532"/>
            <a:ext cx="2562524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Capítulo </a:t>
            </a:r>
          </a:p>
          <a:p>
            <a:pPr algn="ctr"/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15</a:t>
            </a:r>
            <a:endParaRPr lang="pt-BR" sz="25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73" name="Google Shape;748;p35"/>
          <p:cNvGrpSpPr/>
          <p:nvPr/>
        </p:nvGrpSpPr>
        <p:grpSpPr>
          <a:xfrm rot="537377" flipH="1">
            <a:off x="295430" y="4071484"/>
            <a:ext cx="2253970" cy="2122752"/>
            <a:chOff x="1626000" y="605300"/>
            <a:chExt cx="4068375" cy="4132125"/>
          </a:xfrm>
          <a:solidFill>
            <a:srgbClr val="E09BFB"/>
          </a:solidFill>
        </p:grpSpPr>
        <p:sp>
          <p:nvSpPr>
            <p:cNvPr id="274" name="Google Shape;749;p35"/>
            <p:cNvSpPr/>
            <p:nvPr/>
          </p:nvSpPr>
          <p:spPr>
            <a:xfrm>
              <a:off x="1626000" y="605300"/>
              <a:ext cx="4068375" cy="4132125"/>
            </a:xfrm>
            <a:custGeom>
              <a:avLst/>
              <a:gdLst/>
              <a:ahLst/>
              <a:cxnLst/>
              <a:rect l="l" t="t" r="r" b="b"/>
              <a:pathLst>
                <a:path w="162735" h="165285" extrusionOk="0">
                  <a:moveTo>
                    <a:pt x="145650" y="0"/>
                  </a:moveTo>
                  <a:lnTo>
                    <a:pt x="0" y="19635"/>
                  </a:lnTo>
                  <a:lnTo>
                    <a:pt x="19583" y="165284"/>
                  </a:lnTo>
                  <a:lnTo>
                    <a:pt x="136368" y="149526"/>
                  </a:lnTo>
                  <a:lnTo>
                    <a:pt x="162734" y="126985"/>
                  </a:lnTo>
                  <a:lnTo>
                    <a:pt x="145650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150" dist="19050" dir="5400000" algn="bl" rotWithShape="0">
                <a:srgbClr val="999999">
                  <a:alpha val="2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75" name="Google Shape;750;p35"/>
            <p:cNvSpPr/>
            <p:nvPr/>
          </p:nvSpPr>
          <p:spPr>
            <a:xfrm>
              <a:off x="5036475" y="3767150"/>
              <a:ext cx="657900" cy="576300"/>
            </a:xfrm>
            <a:custGeom>
              <a:avLst/>
              <a:gdLst/>
              <a:ahLst/>
              <a:cxnLst/>
              <a:rect l="l" t="t" r="r" b="b"/>
              <a:pathLst>
                <a:path w="26316" h="23052" extrusionOk="0">
                  <a:moveTo>
                    <a:pt x="16626" y="10965"/>
                  </a:moveTo>
                  <a:cubicBezTo>
                    <a:pt x="24377" y="3010"/>
                    <a:pt x="26315" y="511"/>
                    <a:pt x="26315" y="511"/>
                  </a:cubicBezTo>
                  <a:cubicBezTo>
                    <a:pt x="26315" y="511"/>
                    <a:pt x="20756" y="3469"/>
                    <a:pt x="10812" y="1"/>
                  </a:cubicBezTo>
                  <a:cubicBezTo>
                    <a:pt x="10812" y="1"/>
                    <a:pt x="8823" y="16728"/>
                    <a:pt x="0" y="23052"/>
                  </a:cubicBezTo>
                  <a:cubicBezTo>
                    <a:pt x="6120" y="19941"/>
                    <a:pt x="11730" y="15861"/>
                    <a:pt x="16626" y="10965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7150" dist="19050" dir="5400000" algn="bl" rotWithShape="0">
                <a:srgbClr val="783F04">
                  <a:alpha val="2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76" name="Google Shape;706;p32"/>
          <p:cNvSpPr/>
          <p:nvPr/>
        </p:nvSpPr>
        <p:spPr>
          <a:xfrm rot="6350342">
            <a:off x="1815868" y="3893773"/>
            <a:ext cx="351308" cy="967876"/>
          </a:xfrm>
          <a:custGeom>
            <a:avLst/>
            <a:gdLst/>
            <a:ahLst/>
            <a:cxnLst/>
            <a:rect l="l" t="t" r="r" b="b"/>
            <a:pathLst>
              <a:path w="45249" h="87700" extrusionOk="0">
                <a:moveTo>
                  <a:pt x="676" y="1"/>
                </a:moveTo>
                <a:lnTo>
                  <a:pt x="193" y="290"/>
                </a:lnTo>
                <a:lnTo>
                  <a:pt x="1" y="387"/>
                </a:lnTo>
                <a:lnTo>
                  <a:pt x="3088" y="82489"/>
                </a:lnTo>
                <a:lnTo>
                  <a:pt x="3667" y="82972"/>
                </a:lnTo>
                <a:lnTo>
                  <a:pt x="4149" y="82586"/>
                </a:lnTo>
                <a:lnTo>
                  <a:pt x="4631" y="82296"/>
                </a:lnTo>
                <a:lnTo>
                  <a:pt x="5114" y="82682"/>
                </a:lnTo>
                <a:lnTo>
                  <a:pt x="5693" y="83165"/>
                </a:lnTo>
                <a:lnTo>
                  <a:pt x="6175" y="82875"/>
                </a:lnTo>
                <a:lnTo>
                  <a:pt x="6657" y="82489"/>
                </a:lnTo>
                <a:lnTo>
                  <a:pt x="7236" y="82972"/>
                </a:lnTo>
                <a:lnTo>
                  <a:pt x="7719" y="83358"/>
                </a:lnTo>
                <a:lnTo>
                  <a:pt x="8201" y="83068"/>
                </a:lnTo>
                <a:lnTo>
                  <a:pt x="8683" y="82779"/>
                </a:lnTo>
                <a:lnTo>
                  <a:pt x="9262" y="83165"/>
                </a:lnTo>
                <a:lnTo>
                  <a:pt x="9745" y="83647"/>
                </a:lnTo>
                <a:lnTo>
                  <a:pt x="10227" y="83358"/>
                </a:lnTo>
                <a:lnTo>
                  <a:pt x="10806" y="82972"/>
                </a:lnTo>
                <a:lnTo>
                  <a:pt x="11288" y="83454"/>
                </a:lnTo>
                <a:lnTo>
                  <a:pt x="11771" y="83840"/>
                </a:lnTo>
                <a:lnTo>
                  <a:pt x="11867" y="83840"/>
                </a:lnTo>
                <a:lnTo>
                  <a:pt x="12350" y="83550"/>
                </a:lnTo>
                <a:lnTo>
                  <a:pt x="12832" y="83261"/>
                </a:lnTo>
                <a:lnTo>
                  <a:pt x="13314" y="83647"/>
                </a:lnTo>
                <a:lnTo>
                  <a:pt x="13797" y="84129"/>
                </a:lnTo>
                <a:lnTo>
                  <a:pt x="13893" y="84129"/>
                </a:lnTo>
                <a:lnTo>
                  <a:pt x="14376" y="83743"/>
                </a:lnTo>
                <a:lnTo>
                  <a:pt x="14858" y="83454"/>
                </a:lnTo>
                <a:lnTo>
                  <a:pt x="15340" y="83936"/>
                </a:lnTo>
                <a:lnTo>
                  <a:pt x="15919" y="84322"/>
                </a:lnTo>
                <a:lnTo>
                  <a:pt x="16402" y="84033"/>
                </a:lnTo>
                <a:lnTo>
                  <a:pt x="16884" y="83743"/>
                </a:lnTo>
                <a:lnTo>
                  <a:pt x="17366" y="84129"/>
                </a:lnTo>
                <a:lnTo>
                  <a:pt x="17945" y="84612"/>
                </a:lnTo>
                <a:lnTo>
                  <a:pt x="18428" y="84226"/>
                </a:lnTo>
                <a:lnTo>
                  <a:pt x="18910" y="83936"/>
                </a:lnTo>
                <a:lnTo>
                  <a:pt x="19392" y="84322"/>
                </a:lnTo>
                <a:lnTo>
                  <a:pt x="19971" y="84805"/>
                </a:lnTo>
                <a:lnTo>
                  <a:pt x="20454" y="84515"/>
                </a:lnTo>
                <a:lnTo>
                  <a:pt x="20936" y="84226"/>
                </a:lnTo>
                <a:lnTo>
                  <a:pt x="21515" y="84612"/>
                </a:lnTo>
                <a:lnTo>
                  <a:pt x="21997" y="85094"/>
                </a:lnTo>
                <a:lnTo>
                  <a:pt x="22480" y="84708"/>
                </a:lnTo>
                <a:lnTo>
                  <a:pt x="22962" y="84419"/>
                </a:lnTo>
                <a:lnTo>
                  <a:pt x="23541" y="84901"/>
                </a:lnTo>
                <a:lnTo>
                  <a:pt x="24023" y="85287"/>
                </a:lnTo>
                <a:lnTo>
                  <a:pt x="24120" y="85287"/>
                </a:lnTo>
                <a:lnTo>
                  <a:pt x="24602" y="84998"/>
                </a:lnTo>
                <a:lnTo>
                  <a:pt x="25085" y="84612"/>
                </a:lnTo>
                <a:lnTo>
                  <a:pt x="25567" y="85094"/>
                </a:lnTo>
                <a:lnTo>
                  <a:pt x="26049" y="85576"/>
                </a:lnTo>
                <a:lnTo>
                  <a:pt x="26146" y="85576"/>
                </a:lnTo>
                <a:lnTo>
                  <a:pt x="26628" y="85191"/>
                </a:lnTo>
                <a:lnTo>
                  <a:pt x="27111" y="84901"/>
                </a:lnTo>
                <a:lnTo>
                  <a:pt x="27593" y="85287"/>
                </a:lnTo>
                <a:lnTo>
                  <a:pt x="28075" y="85769"/>
                </a:lnTo>
                <a:lnTo>
                  <a:pt x="28172" y="85769"/>
                </a:lnTo>
                <a:lnTo>
                  <a:pt x="28654" y="85480"/>
                </a:lnTo>
                <a:lnTo>
                  <a:pt x="29137" y="85094"/>
                </a:lnTo>
                <a:lnTo>
                  <a:pt x="29619" y="85576"/>
                </a:lnTo>
                <a:lnTo>
                  <a:pt x="30198" y="85962"/>
                </a:lnTo>
                <a:lnTo>
                  <a:pt x="30680" y="85673"/>
                </a:lnTo>
                <a:lnTo>
                  <a:pt x="31163" y="85384"/>
                </a:lnTo>
                <a:lnTo>
                  <a:pt x="31645" y="85769"/>
                </a:lnTo>
                <a:lnTo>
                  <a:pt x="32224" y="86252"/>
                </a:lnTo>
                <a:lnTo>
                  <a:pt x="32706" y="85962"/>
                </a:lnTo>
                <a:lnTo>
                  <a:pt x="33189" y="85576"/>
                </a:lnTo>
                <a:lnTo>
                  <a:pt x="33768" y="86059"/>
                </a:lnTo>
                <a:lnTo>
                  <a:pt x="34250" y="86445"/>
                </a:lnTo>
                <a:lnTo>
                  <a:pt x="34732" y="86155"/>
                </a:lnTo>
                <a:lnTo>
                  <a:pt x="35215" y="85866"/>
                </a:lnTo>
                <a:lnTo>
                  <a:pt x="35794" y="86252"/>
                </a:lnTo>
                <a:lnTo>
                  <a:pt x="36276" y="86734"/>
                </a:lnTo>
                <a:lnTo>
                  <a:pt x="36855" y="86445"/>
                </a:lnTo>
                <a:lnTo>
                  <a:pt x="37337" y="86059"/>
                </a:lnTo>
                <a:lnTo>
                  <a:pt x="37820" y="86541"/>
                </a:lnTo>
                <a:lnTo>
                  <a:pt x="38302" y="86927"/>
                </a:lnTo>
                <a:lnTo>
                  <a:pt x="38398" y="86927"/>
                </a:lnTo>
                <a:lnTo>
                  <a:pt x="38881" y="86638"/>
                </a:lnTo>
                <a:lnTo>
                  <a:pt x="39363" y="86348"/>
                </a:lnTo>
                <a:lnTo>
                  <a:pt x="39846" y="86734"/>
                </a:lnTo>
                <a:lnTo>
                  <a:pt x="40328" y="87217"/>
                </a:lnTo>
                <a:lnTo>
                  <a:pt x="40424" y="87217"/>
                </a:lnTo>
                <a:lnTo>
                  <a:pt x="40907" y="86831"/>
                </a:lnTo>
                <a:lnTo>
                  <a:pt x="41389" y="86541"/>
                </a:lnTo>
                <a:lnTo>
                  <a:pt x="41872" y="87024"/>
                </a:lnTo>
                <a:lnTo>
                  <a:pt x="42450" y="87410"/>
                </a:lnTo>
                <a:lnTo>
                  <a:pt x="42933" y="87120"/>
                </a:lnTo>
                <a:lnTo>
                  <a:pt x="43415" y="86734"/>
                </a:lnTo>
                <a:lnTo>
                  <a:pt x="43898" y="87217"/>
                </a:lnTo>
                <a:lnTo>
                  <a:pt x="44477" y="87603"/>
                </a:lnTo>
                <a:lnTo>
                  <a:pt x="44477" y="87699"/>
                </a:lnTo>
                <a:lnTo>
                  <a:pt x="44959" y="87313"/>
                </a:lnTo>
                <a:lnTo>
                  <a:pt x="45248" y="87120"/>
                </a:lnTo>
                <a:lnTo>
                  <a:pt x="42258" y="5403"/>
                </a:lnTo>
                <a:lnTo>
                  <a:pt x="41968" y="5210"/>
                </a:lnTo>
                <a:lnTo>
                  <a:pt x="41486" y="4728"/>
                </a:lnTo>
                <a:lnTo>
                  <a:pt x="41003" y="5017"/>
                </a:lnTo>
                <a:lnTo>
                  <a:pt x="40521" y="5403"/>
                </a:lnTo>
                <a:lnTo>
                  <a:pt x="39942" y="4921"/>
                </a:lnTo>
                <a:lnTo>
                  <a:pt x="39460" y="4535"/>
                </a:lnTo>
                <a:lnTo>
                  <a:pt x="38977" y="4824"/>
                </a:lnTo>
                <a:lnTo>
                  <a:pt x="38398" y="5114"/>
                </a:lnTo>
                <a:lnTo>
                  <a:pt x="37916" y="4728"/>
                </a:lnTo>
                <a:lnTo>
                  <a:pt x="37434" y="4246"/>
                </a:lnTo>
                <a:lnTo>
                  <a:pt x="37337" y="4246"/>
                </a:lnTo>
                <a:lnTo>
                  <a:pt x="36855" y="4632"/>
                </a:lnTo>
                <a:lnTo>
                  <a:pt x="36372" y="4921"/>
                </a:lnTo>
                <a:lnTo>
                  <a:pt x="35890" y="4439"/>
                </a:lnTo>
                <a:lnTo>
                  <a:pt x="35408" y="4053"/>
                </a:lnTo>
                <a:lnTo>
                  <a:pt x="35311" y="4053"/>
                </a:lnTo>
                <a:lnTo>
                  <a:pt x="34829" y="4342"/>
                </a:lnTo>
                <a:lnTo>
                  <a:pt x="34346" y="4632"/>
                </a:lnTo>
                <a:lnTo>
                  <a:pt x="33864" y="4246"/>
                </a:lnTo>
                <a:lnTo>
                  <a:pt x="33382" y="3763"/>
                </a:lnTo>
                <a:lnTo>
                  <a:pt x="33285" y="3763"/>
                </a:lnTo>
                <a:lnTo>
                  <a:pt x="32803" y="4149"/>
                </a:lnTo>
                <a:lnTo>
                  <a:pt x="32320" y="4439"/>
                </a:lnTo>
                <a:lnTo>
                  <a:pt x="31838" y="3956"/>
                </a:lnTo>
                <a:lnTo>
                  <a:pt x="31259" y="3570"/>
                </a:lnTo>
                <a:lnTo>
                  <a:pt x="30777" y="3860"/>
                </a:lnTo>
                <a:lnTo>
                  <a:pt x="30294" y="4149"/>
                </a:lnTo>
                <a:lnTo>
                  <a:pt x="29812" y="3763"/>
                </a:lnTo>
                <a:lnTo>
                  <a:pt x="29233" y="3281"/>
                </a:lnTo>
                <a:lnTo>
                  <a:pt x="28751" y="3667"/>
                </a:lnTo>
                <a:lnTo>
                  <a:pt x="28268" y="3956"/>
                </a:lnTo>
                <a:lnTo>
                  <a:pt x="27689" y="3474"/>
                </a:lnTo>
                <a:lnTo>
                  <a:pt x="27207" y="3088"/>
                </a:lnTo>
                <a:lnTo>
                  <a:pt x="26725" y="3377"/>
                </a:lnTo>
                <a:lnTo>
                  <a:pt x="26242" y="3763"/>
                </a:lnTo>
                <a:lnTo>
                  <a:pt x="25663" y="3281"/>
                </a:lnTo>
                <a:lnTo>
                  <a:pt x="25181" y="2895"/>
                </a:lnTo>
                <a:lnTo>
                  <a:pt x="25085" y="2798"/>
                </a:lnTo>
                <a:lnTo>
                  <a:pt x="24602" y="3184"/>
                </a:lnTo>
                <a:lnTo>
                  <a:pt x="24120" y="3474"/>
                </a:lnTo>
                <a:lnTo>
                  <a:pt x="23637" y="3088"/>
                </a:lnTo>
                <a:lnTo>
                  <a:pt x="23155" y="2605"/>
                </a:lnTo>
                <a:lnTo>
                  <a:pt x="23059" y="2605"/>
                </a:lnTo>
                <a:lnTo>
                  <a:pt x="22576" y="2895"/>
                </a:lnTo>
                <a:lnTo>
                  <a:pt x="22094" y="3281"/>
                </a:lnTo>
                <a:lnTo>
                  <a:pt x="21611" y="2798"/>
                </a:lnTo>
                <a:lnTo>
                  <a:pt x="21129" y="2413"/>
                </a:lnTo>
                <a:lnTo>
                  <a:pt x="21033" y="2413"/>
                </a:lnTo>
                <a:lnTo>
                  <a:pt x="20550" y="2702"/>
                </a:lnTo>
                <a:lnTo>
                  <a:pt x="20068" y="2991"/>
                </a:lnTo>
                <a:lnTo>
                  <a:pt x="19585" y="2605"/>
                </a:lnTo>
                <a:lnTo>
                  <a:pt x="19007" y="2123"/>
                </a:lnTo>
                <a:lnTo>
                  <a:pt x="18524" y="2413"/>
                </a:lnTo>
                <a:lnTo>
                  <a:pt x="18042" y="2798"/>
                </a:lnTo>
                <a:lnTo>
                  <a:pt x="17559" y="2316"/>
                </a:lnTo>
                <a:lnTo>
                  <a:pt x="16981" y="1930"/>
                </a:lnTo>
                <a:lnTo>
                  <a:pt x="16498" y="2220"/>
                </a:lnTo>
                <a:lnTo>
                  <a:pt x="16016" y="2509"/>
                </a:lnTo>
                <a:lnTo>
                  <a:pt x="15437" y="2123"/>
                </a:lnTo>
                <a:lnTo>
                  <a:pt x="14955" y="1641"/>
                </a:lnTo>
                <a:lnTo>
                  <a:pt x="14472" y="2027"/>
                </a:lnTo>
                <a:lnTo>
                  <a:pt x="13990" y="2316"/>
                </a:lnTo>
                <a:lnTo>
                  <a:pt x="13411" y="1834"/>
                </a:lnTo>
                <a:lnTo>
                  <a:pt x="12928" y="1448"/>
                </a:lnTo>
                <a:lnTo>
                  <a:pt x="12350" y="1737"/>
                </a:lnTo>
                <a:lnTo>
                  <a:pt x="11867" y="2027"/>
                </a:lnTo>
                <a:lnTo>
                  <a:pt x="11385" y="1641"/>
                </a:lnTo>
                <a:lnTo>
                  <a:pt x="10902" y="1158"/>
                </a:lnTo>
                <a:lnTo>
                  <a:pt x="10806" y="1158"/>
                </a:lnTo>
                <a:lnTo>
                  <a:pt x="10324" y="1448"/>
                </a:lnTo>
                <a:lnTo>
                  <a:pt x="9841" y="1834"/>
                </a:lnTo>
                <a:lnTo>
                  <a:pt x="9359" y="1351"/>
                </a:lnTo>
                <a:lnTo>
                  <a:pt x="8876" y="965"/>
                </a:lnTo>
                <a:lnTo>
                  <a:pt x="8780" y="965"/>
                </a:lnTo>
                <a:lnTo>
                  <a:pt x="8298" y="1255"/>
                </a:lnTo>
                <a:lnTo>
                  <a:pt x="7815" y="1544"/>
                </a:lnTo>
                <a:lnTo>
                  <a:pt x="7333" y="1158"/>
                </a:lnTo>
                <a:lnTo>
                  <a:pt x="6754" y="676"/>
                </a:lnTo>
                <a:lnTo>
                  <a:pt x="6272" y="1062"/>
                </a:lnTo>
                <a:lnTo>
                  <a:pt x="5789" y="1351"/>
                </a:lnTo>
                <a:lnTo>
                  <a:pt x="5307" y="869"/>
                </a:lnTo>
                <a:lnTo>
                  <a:pt x="4728" y="483"/>
                </a:lnTo>
                <a:lnTo>
                  <a:pt x="4246" y="772"/>
                </a:lnTo>
                <a:lnTo>
                  <a:pt x="3763" y="1158"/>
                </a:lnTo>
                <a:lnTo>
                  <a:pt x="3184" y="676"/>
                </a:lnTo>
                <a:lnTo>
                  <a:pt x="2702" y="290"/>
                </a:lnTo>
                <a:lnTo>
                  <a:pt x="2702" y="194"/>
                </a:lnTo>
                <a:lnTo>
                  <a:pt x="2220" y="579"/>
                </a:lnTo>
                <a:lnTo>
                  <a:pt x="1737" y="869"/>
                </a:lnTo>
                <a:lnTo>
                  <a:pt x="1158" y="483"/>
                </a:lnTo>
                <a:lnTo>
                  <a:pt x="676" y="1"/>
                </a:lnTo>
                <a:close/>
              </a:path>
            </a:pathLst>
          </a:custGeom>
          <a:solidFill>
            <a:srgbClr val="FFFFFF">
              <a:alpha val="6927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7" name="Google Shape;179;p21"/>
          <p:cNvSpPr txBox="1">
            <a:spLocks/>
          </p:cNvSpPr>
          <p:nvPr/>
        </p:nvSpPr>
        <p:spPr>
          <a:xfrm rot="20148123">
            <a:off x="152527" y="4740676"/>
            <a:ext cx="2562524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0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IMPORTANTE!</a:t>
            </a:r>
            <a:endParaRPr lang="pt-BR" sz="2000" b="0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78" name="Google Shape;2488;p66"/>
          <p:cNvGrpSpPr/>
          <p:nvPr/>
        </p:nvGrpSpPr>
        <p:grpSpPr>
          <a:xfrm>
            <a:off x="788664" y="4193606"/>
            <a:ext cx="663356" cy="689529"/>
            <a:chOff x="3878850" y="1206600"/>
            <a:chExt cx="1220975" cy="1269150"/>
          </a:xfrm>
        </p:grpSpPr>
        <p:sp>
          <p:nvSpPr>
            <p:cNvPr id="279" name="Google Shape;2489;p66"/>
            <p:cNvSpPr/>
            <p:nvPr/>
          </p:nvSpPr>
          <p:spPr>
            <a:xfrm>
              <a:off x="4200475" y="1487375"/>
              <a:ext cx="680025" cy="988375"/>
            </a:xfrm>
            <a:custGeom>
              <a:avLst/>
              <a:gdLst/>
              <a:ahLst/>
              <a:cxnLst/>
              <a:rect l="l" t="t" r="r" b="b"/>
              <a:pathLst>
                <a:path w="27201" h="39535" extrusionOk="0">
                  <a:moveTo>
                    <a:pt x="13351" y="317"/>
                  </a:moveTo>
                  <a:cubicBezTo>
                    <a:pt x="14737" y="317"/>
                    <a:pt x="16122" y="675"/>
                    <a:pt x="17488" y="1373"/>
                  </a:cubicBezTo>
                  <a:lnTo>
                    <a:pt x="17465" y="1373"/>
                  </a:lnTo>
                  <a:cubicBezTo>
                    <a:pt x="18189" y="1746"/>
                    <a:pt x="18889" y="2167"/>
                    <a:pt x="19543" y="2657"/>
                  </a:cubicBezTo>
                  <a:cubicBezTo>
                    <a:pt x="17745" y="1700"/>
                    <a:pt x="15807" y="1046"/>
                    <a:pt x="13799" y="742"/>
                  </a:cubicBezTo>
                  <a:cubicBezTo>
                    <a:pt x="13260" y="652"/>
                    <a:pt x="12712" y="611"/>
                    <a:pt x="12166" y="611"/>
                  </a:cubicBezTo>
                  <a:cubicBezTo>
                    <a:pt x="11860" y="611"/>
                    <a:pt x="11556" y="624"/>
                    <a:pt x="11254" y="649"/>
                  </a:cubicBezTo>
                  <a:lnTo>
                    <a:pt x="10974" y="672"/>
                  </a:lnTo>
                  <a:cubicBezTo>
                    <a:pt x="11765" y="434"/>
                    <a:pt x="12558" y="317"/>
                    <a:pt x="13351" y="317"/>
                  </a:cubicBezTo>
                  <a:close/>
                  <a:moveTo>
                    <a:pt x="19403" y="3030"/>
                  </a:moveTo>
                  <a:lnTo>
                    <a:pt x="19403" y="3030"/>
                  </a:lnTo>
                  <a:cubicBezTo>
                    <a:pt x="20173" y="3451"/>
                    <a:pt x="20897" y="3918"/>
                    <a:pt x="21574" y="4431"/>
                  </a:cubicBezTo>
                  <a:cubicBezTo>
                    <a:pt x="21714" y="4548"/>
                    <a:pt x="21807" y="4665"/>
                    <a:pt x="21924" y="4805"/>
                  </a:cubicBezTo>
                  <a:cubicBezTo>
                    <a:pt x="21457" y="4455"/>
                    <a:pt x="20967" y="4128"/>
                    <a:pt x="20453" y="3848"/>
                  </a:cubicBezTo>
                  <a:cubicBezTo>
                    <a:pt x="20126" y="3567"/>
                    <a:pt x="19776" y="3287"/>
                    <a:pt x="19403" y="3030"/>
                  </a:cubicBezTo>
                  <a:close/>
                  <a:moveTo>
                    <a:pt x="14208" y="2447"/>
                  </a:moveTo>
                  <a:cubicBezTo>
                    <a:pt x="14885" y="2447"/>
                    <a:pt x="15562" y="2517"/>
                    <a:pt x="16227" y="2657"/>
                  </a:cubicBezTo>
                  <a:cubicBezTo>
                    <a:pt x="15872" y="2626"/>
                    <a:pt x="15517" y="2611"/>
                    <a:pt x="15164" y="2611"/>
                  </a:cubicBezTo>
                  <a:cubicBezTo>
                    <a:pt x="12309" y="2611"/>
                    <a:pt x="9531" y="3607"/>
                    <a:pt x="7308" y="5435"/>
                  </a:cubicBezTo>
                  <a:cubicBezTo>
                    <a:pt x="8616" y="4034"/>
                    <a:pt x="10320" y="3054"/>
                    <a:pt x="12188" y="2657"/>
                  </a:cubicBezTo>
                  <a:cubicBezTo>
                    <a:pt x="12853" y="2517"/>
                    <a:pt x="13531" y="2447"/>
                    <a:pt x="14208" y="2447"/>
                  </a:cubicBezTo>
                  <a:close/>
                  <a:moveTo>
                    <a:pt x="14963" y="2901"/>
                  </a:moveTo>
                  <a:cubicBezTo>
                    <a:pt x="16414" y="2901"/>
                    <a:pt x="17847" y="3178"/>
                    <a:pt x="19193" y="3731"/>
                  </a:cubicBezTo>
                  <a:lnTo>
                    <a:pt x="19193" y="3707"/>
                  </a:lnTo>
                  <a:cubicBezTo>
                    <a:pt x="19730" y="3988"/>
                    <a:pt x="20243" y="4291"/>
                    <a:pt x="20733" y="4641"/>
                  </a:cubicBezTo>
                  <a:cubicBezTo>
                    <a:pt x="21247" y="5155"/>
                    <a:pt x="21714" y="5739"/>
                    <a:pt x="22134" y="6322"/>
                  </a:cubicBezTo>
                  <a:cubicBezTo>
                    <a:pt x="20103" y="4385"/>
                    <a:pt x="17488" y="3217"/>
                    <a:pt x="14686" y="2984"/>
                  </a:cubicBezTo>
                  <a:cubicBezTo>
                    <a:pt x="14383" y="2960"/>
                    <a:pt x="14103" y="2960"/>
                    <a:pt x="13799" y="2960"/>
                  </a:cubicBezTo>
                  <a:cubicBezTo>
                    <a:pt x="14187" y="2921"/>
                    <a:pt x="14576" y="2901"/>
                    <a:pt x="14963" y="2901"/>
                  </a:cubicBezTo>
                  <a:close/>
                  <a:moveTo>
                    <a:pt x="23839" y="6579"/>
                  </a:moveTo>
                  <a:lnTo>
                    <a:pt x="23839" y="6579"/>
                  </a:lnTo>
                  <a:cubicBezTo>
                    <a:pt x="24399" y="7233"/>
                    <a:pt x="24866" y="7934"/>
                    <a:pt x="25263" y="8704"/>
                  </a:cubicBezTo>
                  <a:lnTo>
                    <a:pt x="25263" y="8681"/>
                  </a:lnTo>
                  <a:cubicBezTo>
                    <a:pt x="25403" y="8984"/>
                    <a:pt x="25567" y="9311"/>
                    <a:pt x="25683" y="9615"/>
                  </a:cubicBezTo>
                  <a:cubicBezTo>
                    <a:pt x="25380" y="8984"/>
                    <a:pt x="25053" y="8354"/>
                    <a:pt x="24656" y="7770"/>
                  </a:cubicBezTo>
                  <a:cubicBezTo>
                    <a:pt x="24422" y="7373"/>
                    <a:pt x="24166" y="6976"/>
                    <a:pt x="23862" y="6626"/>
                  </a:cubicBezTo>
                  <a:lnTo>
                    <a:pt x="23839" y="6579"/>
                  </a:lnTo>
                  <a:close/>
                  <a:moveTo>
                    <a:pt x="22485" y="6066"/>
                  </a:moveTo>
                  <a:cubicBezTo>
                    <a:pt x="23138" y="6719"/>
                    <a:pt x="23745" y="7443"/>
                    <a:pt x="24259" y="8237"/>
                  </a:cubicBezTo>
                  <a:cubicBezTo>
                    <a:pt x="24586" y="8704"/>
                    <a:pt x="24866" y="9218"/>
                    <a:pt x="25146" y="9755"/>
                  </a:cubicBezTo>
                  <a:cubicBezTo>
                    <a:pt x="25263" y="10152"/>
                    <a:pt x="25356" y="10549"/>
                    <a:pt x="25450" y="10969"/>
                  </a:cubicBezTo>
                  <a:lnTo>
                    <a:pt x="25310" y="10642"/>
                  </a:lnTo>
                  <a:cubicBezTo>
                    <a:pt x="24843" y="9708"/>
                    <a:pt x="24306" y="8821"/>
                    <a:pt x="23675" y="8004"/>
                  </a:cubicBezTo>
                  <a:cubicBezTo>
                    <a:pt x="23325" y="7326"/>
                    <a:pt x="22928" y="6673"/>
                    <a:pt x="22485" y="6066"/>
                  </a:cubicBezTo>
                  <a:close/>
                  <a:moveTo>
                    <a:pt x="25917" y="11833"/>
                  </a:moveTo>
                  <a:lnTo>
                    <a:pt x="25917" y="11833"/>
                  </a:lnTo>
                  <a:cubicBezTo>
                    <a:pt x="26057" y="12276"/>
                    <a:pt x="26150" y="12697"/>
                    <a:pt x="26244" y="13140"/>
                  </a:cubicBezTo>
                  <a:cubicBezTo>
                    <a:pt x="26150" y="12860"/>
                    <a:pt x="26057" y="12603"/>
                    <a:pt x="25963" y="12323"/>
                  </a:cubicBezTo>
                  <a:cubicBezTo>
                    <a:pt x="25963" y="12160"/>
                    <a:pt x="25940" y="11996"/>
                    <a:pt x="25917" y="11833"/>
                  </a:cubicBezTo>
                  <a:close/>
                  <a:moveTo>
                    <a:pt x="12116" y="988"/>
                  </a:moveTo>
                  <a:cubicBezTo>
                    <a:pt x="13087" y="988"/>
                    <a:pt x="14065" y="1121"/>
                    <a:pt x="15013" y="1349"/>
                  </a:cubicBezTo>
                  <a:cubicBezTo>
                    <a:pt x="15270" y="1396"/>
                    <a:pt x="15527" y="1466"/>
                    <a:pt x="15784" y="1559"/>
                  </a:cubicBezTo>
                  <a:cubicBezTo>
                    <a:pt x="16881" y="1910"/>
                    <a:pt x="17932" y="2423"/>
                    <a:pt x="18889" y="3077"/>
                  </a:cubicBezTo>
                  <a:cubicBezTo>
                    <a:pt x="18235" y="2797"/>
                    <a:pt x="17581" y="2540"/>
                    <a:pt x="16904" y="2307"/>
                  </a:cubicBezTo>
                  <a:cubicBezTo>
                    <a:pt x="15493" y="1786"/>
                    <a:pt x="13977" y="1410"/>
                    <a:pt x="12475" y="1410"/>
                  </a:cubicBezTo>
                  <a:cubicBezTo>
                    <a:pt x="11417" y="1410"/>
                    <a:pt x="10366" y="1596"/>
                    <a:pt x="9363" y="2050"/>
                  </a:cubicBezTo>
                  <a:cubicBezTo>
                    <a:pt x="5090" y="3988"/>
                    <a:pt x="2732" y="9008"/>
                    <a:pt x="2499" y="13560"/>
                  </a:cubicBezTo>
                  <a:cubicBezTo>
                    <a:pt x="2499" y="11576"/>
                    <a:pt x="2802" y="9591"/>
                    <a:pt x="3433" y="7700"/>
                  </a:cubicBezTo>
                  <a:cubicBezTo>
                    <a:pt x="4086" y="5739"/>
                    <a:pt x="5277" y="3988"/>
                    <a:pt x="6911" y="2680"/>
                  </a:cubicBezTo>
                  <a:cubicBezTo>
                    <a:pt x="7542" y="2260"/>
                    <a:pt x="8219" y="1886"/>
                    <a:pt x="8873" y="1559"/>
                  </a:cubicBezTo>
                  <a:cubicBezTo>
                    <a:pt x="9906" y="1161"/>
                    <a:pt x="11006" y="988"/>
                    <a:pt x="12116" y="988"/>
                  </a:cubicBezTo>
                  <a:close/>
                  <a:moveTo>
                    <a:pt x="12464" y="1770"/>
                  </a:moveTo>
                  <a:cubicBezTo>
                    <a:pt x="13526" y="1770"/>
                    <a:pt x="14600" y="1963"/>
                    <a:pt x="15644" y="2260"/>
                  </a:cubicBezTo>
                  <a:cubicBezTo>
                    <a:pt x="15163" y="2192"/>
                    <a:pt x="14681" y="2159"/>
                    <a:pt x="14199" y="2159"/>
                  </a:cubicBezTo>
                  <a:cubicBezTo>
                    <a:pt x="13181" y="2159"/>
                    <a:pt x="12166" y="2309"/>
                    <a:pt x="11184" y="2610"/>
                  </a:cubicBezTo>
                  <a:cubicBezTo>
                    <a:pt x="8686" y="3404"/>
                    <a:pt x="6771" y="5202"/>
                    <a:pt x="5394" y="7373"/>
                  </a:cubicBezTo>
                  <a:cubicBezTo>
                    <a:pt x="3970" y="9171"/>
                    <a:pt x="3129" y="11342"/>
                    <a:pt x="2966" y="13630"/>
                  </a:cubicBezTo>
                  <a:cubicBezTo>
                    <a:pt x="2919" y="13794"/>
                    <a:pt x="2896" y="13981"/>
                    <a:pt x="2849" y="14167"/>
                  </a:cubicBezTo>
                  <a:cubicBezTo>
                    <a:pt x="2896" y="9685"/>
                    <a:pt x="4974" y="4875"/>
                    <a:pt x="8989" y="2633"/>
                  </a:cubicBezTo>
                  <a:cubicBezTo>
                    <a:pt x="10090" y="2015"/>
                    <a:pt x="11269" y="1770"/>
                    <a:pt x="12464" y="1770"/>
                  </a:cubicBezTo>
                  <a:close/>
                  <a:moveTo>
                    <a:pt x="24469" y="9801"/>
                  </a:moveTo>
                  <a:cubicBezTo>
                    <a:pt x="24913" y="10549"/>
                    <a:pt x="25263" y="11342"/>
                    <a:pt x="25567" y="12136"/>
                  </a:cubicBezTo>
                  <a:cubicBezTo>
                    <a:pt x="25567" y="12183"/>
                    <a:pt x="25590" y="12206"/>
                    <a:pt x="25590" y="12253"/>
                  </a:cubicBezTo>
                  <a:cubicBezTo>
                    <a:pt x="25660" y="13023"/>
                    <a:pt x="25660" y="13817"/>
                    <a:pt x="25590" y="14611"/>
                  </a:cubicBezTo>
                  <a:cubicBezTo>
                    <a:pt x="25426" y="12977"/>
                    <a:pt x="25053" y="11366"/>
                    <a:pt x="24469" y="9825"/>
                  </a:cubicBezTo>
                  <a:lnTo>
                    <a:pt x="24469" y="9801"/>
                  </a:lnTo>
                  <a:close/>
                  <a:moveTo>
                    <a:pt x="20593" y="13841"/>
                  </a:moveTo>
                  <a:lnTo>
                    <a:pt x="20593" y="13841"/>
                  </a:lnTo>
                  <a:cubicBezTo>
                    <a:pt x="20967" y="14308"/>
                    <a:pt x="20570" y="14961"/>
                    <a:pt x="20103" y="15218"/>
                  </a:cubicBezTo>
                  <a:cubicBezTo>
                    <a:pt x="20056" y="15241"/>
                    <a:pt x="20033" y="15265"/>
                    <a:pt x="19986" y="15288"/>
                  </a:cubicBezTo>
                  <a:cubicBezTo>
                    <a:pt x="20243" y="14845"/>
                    <a:pt x="20453" y="14354"/>
                    <a:pt x="20593" y="13864"/>
                  </a:cubicBezTo>
                  <a:lnTo>
                    <a:pt x="20593" y="13841"/>
                  </a:lnTo>
                  <a:close/>
                  <a:moveTo>
                    <a:pt x="3736" y="11903"/>
                  </a:moveTo>
                  <a:cubicBezTo>
                    <a:pt x="3446" y="13421"/>
                    <a:pt x="3326" y="14981"/>
                    <a:pt x="3439" y="16523"/>
                  </a:cubicBezTo>
                  <a:lnTo>
                    <a:pt x="3439" y="16523"/>
                  </a:lnTo>
                  <a:cubicBezTo>
                    <a:pt x="3346" y="16006"/>
                    <a:pt x="3287" y="15474"/>
                    <a:pt x="3246" y="14961"/>
                  </a:cubicBezTo>
                  <a:cubicBezTo>
                    <a:pt x="3246" y="14611"/>
                    <a:pt x="3246" y="14238"/>
                    <a:pt x="3246" y="13887"/>
                  </a:cubicBezTo>
                  <a:cubicBezTo>
                    <a:pt x="3386" y="13234"/>
                    <a:pt x="3549" y="12556"/>
                    <a:pt x="3736" y="11903"/>
                  </a:cubicBezTo>
                  <a:close/>
                  <a:moveTo>
                    <a:pt x="14476" y="16199"/>
                  </a:moveTo>
                  <a:lnTo>
                    <a:pt x="14476" y="16199"/>
                  </a:lnTo>
                  <a:cubicBezTo>
                    <a:pt x="14289" y="16292"/>
                    <a:pt x="14103" y="16339"/>
                    <a:pt x="13939" y="16409"/>
                  </a:cubicBezTo>
                  <a:cubicBezTo>
                    <a:pt x="13169" y="16689"/>
                    <a:pt x="12025" y="17086"/>
                    <a:pt x="11137" y="17646"/>
                  </a:cubicBezTo>
                  <a:lnTo>
                    <a:pt x="11067" y="17576"/>
                  </a:lnTo>
                  <a:cubicBezTo>
                    <a:pt x="11955" y="16806"/>
                    <a:pt x="13192" y="16409"/>
                    <a:pt x="14476" y="16199"/>
                  </a:cubicBezTo>
                  <a:close/>
                  <a:moveTo>
                    <a:pt x="17942" y="15992"/>
                  </a:moveTo>
                  <a:cubicBezTo>
                    <a:pt x="18164" y="15992"/>
                    <a:pt x="18386" y="15999"/>
                    <a:pt x="18609" y="16012"/>
                  </a:cubicBezTo>
                  <a:lnTo>
                    <a:pt x="18749" y="16012"/>
                  </a:lnTo>
                  <a:cubicBezTo>
                    <a:pt x="18726" y="16152"/>
                    <a:pt x="18655" y="16292"/>
                    <a:pt x="18609" y="16432"/>
                  </a:cubicBezTo>
                  <a:lnTo>
                    <a:pt x="18632" y="16432"/>
                  </a:lnTo>
                  <a:cubicBezTo>
                    <a:pt x="17607" y="17357"/>
                    <a:pt x="16306" y="17849"/>
                    <a:pt x="14950" y="17849"/>
                  </a:cubicBezTo>
                  <a:cubicBezTo>
                    <a:pt x="14731" y="17849"/>
                    <a:pt x="14511" y="17836"/>
                    <a:pt x="14289" y="17810"/>
                  </a:cubicBezTo>
                  <a:cubicBezTo>
                    <a:pt x="13612" y="17716"/>
                    <a:pt x="12865" y="17483"/>
                    <a:pt x="12141" y="17483"/>
                  </a:cubicBezTo>
                  <a:cubicBezTo>
                    <a:pt x="12842" y="17156"/>
                    <a:pt x="13542" y="16923"/>
                    <a:pt x="14033" y="16736"/>
                  </a:cubicBezTo>
                  <a:cubicBezTo>
                    <a:pt x="15274" y="16235"/>
                    <a:pt x="16602" y="15992"/>
                    <a:pt x="17942" y="15992"/>
                  </a:cubicBezTo>
                  <a:close/>
                  <a:moveTo>
                    <a:pt x="7402" y="1910"/>
                  </a:moveTo>
                  <a:lnTo>
                    <a:pt x="7402" y="1910"/>
                  </a:lnTo>
                  <a:cubicBezTo>
                    <a:pt x="7238" y="2003"/>
                    <a:pt x="7075" y="2096"/>
                    <a:pt x="6935" y="2213"/>
                  </a:cubicBezTo>
                  <a:cubicBezTo>
                    <a:pt x="6608" y="2447"/>
                    <a:pt x="6281" y="2704"/>
                    <a:pt x="6001" y="2984"/>
                  </a:cubicBezTo>
                  <a:cubicBezTo>
                    <a:pt x="5114" y="3544"/>
                    <a:pt x="4320" y="4268"/>
                    <a:pt x="3643" y="5085"/>
                  </a:cubicBezTo>
                  <a:cubicBezTo>
                    <a:pt x="2008" y="7140"/>
                    <a:pt x="1822" y="10082"/>
                    <a:pt x="1728" y="12603"/>
                  </a:cubicBezTo>
                  <a:cubicBezTo>
                    <a:pt x="1635" y="15475"/>
                    <a:pt x="1938" y="18347"/>
                    <a:pt x="2662" y="21125"/>
                  </a:cubicBezTo>
                  <a:cubicBezTo>
                    <a:pt x="2522" y="20775"/>
                    <a:pt x="2382" y="20401"/>
                    <a:pt x="2242" y="20028"/>
                  </a:cubicBezTo>
                  <a:cubicBezTo>
                    <a:pt x="818" y="15732"/>
                    <a:pt x="537" y="10502"/>
                    <a:pt x="2639" y="6369"/>
                  </a:cubicBezTo>
                  <a:cubicBezTo>
                    <a:pt x="3643" y="4385"/>
                    <a:pt x="5324" y="2797"/>
                    <a:pt x="7402" y="1910"/>
                  </a:cubicBezTo>
                  <a:close/>
                  <a:moveTo>
                    <a:pt x="26010" y="13514"/>
                  </a:moveTo>
                  <a:cubicBezTo>
                    <a:pt x="26197" y="14144"/>
                    <a:pt x="26360" y="14798"/>
                    <a:pt x="26477" y="15452"/>
                  </a:cubicBezTo>
                  <a:lnTo>
                    <a:pt x="26477" y="15755"/>
                  </a:lnTo>
                  <a:cubicBezTo>
                    <a:pt x="26314" y="17646"/>
                    <a:pt x="25870" y="19514"/>
                    <a:pt x="25170" y="21265"/>
                  </a:cubicBezTo>
                  <a:cubicBezTo>
                    <a:pt x="25333" y="20542"/>
                    <a:pt x="25473" y="19794"/>
                    <a:pt x="25567" y="19024"/>
                  </a:cubicBezTo>
                  <a:cubicBezTo>
                    <a:pt x="25660" y="18300"/>
                    <a:pt x="25707" y="17553"/>
                    <a:pt x="25707" y="16829"/>
                  </a:cubicBezTo>
                  <a:cubicBezTo>
                    <a:pt x="25893" y="15732"/>
                    <a:pt x="26010" y="14634"/>
                    <a:pt x="26010" y="13514"/>
                  </a:cubicBezTo>
                  <a:close/>
                  <a:moveTo>
                    <a:pt x="3059" y="18744"/>
                  </a:moveTo>
                  <a:cubicBezTo>
                    <a:pt x="3386" y="20215"/>
                    <a:pt x="3876" y="21662"/>
                    <a:pt x="4483" y="23063"/>
                  </a:cubicBezTo>
                  <a:lnTo>
                    <a:pt x="4530" y="23203"/>
                  </a:lnTo>
                  <a:cubicBezTo>
                    <a:pt x="4296" y="22783"/>
                    <a:pt x="4063" y="22363"/>
                    <a:pt x="3876" y="21919"/>
                  </a:cubicBezTo>
                  <a:cubicBezTo>
                    <a:pt x="3549" y="20892"/>
                    <a:pt x="3269" y="19818"/>
                    <a:pt x="3059" y="18744"/>
                  </a:cubicBezTo>
                  <a:close/>
                  <a:moveTo>
                    <a:pt x="26150" y="20145"/>
                  </a:moveTo>
                  <a:lnTo>
                    <a:pt x="26150" y="20145"/>
                  </a:lnTo>
                  <a:cubicBezTo>
                    <a:pt x="25893" y="21102"/>
                    <a:pt x="25567" y="22036"/>
                    <a:pt x="25146" y="22923"/>
                  </a:cubicBezTo>
                  <a:cubicBezTo>
                    <a:pt x="24983" y="23180"/>
                    <a:pt x="24819" y="23437"/>
                    <a:pt x="24633" y="23694"/>
                  </a:cubicBezTo>
                  <a:cubicBezTo>
                    <a:pt x="24446" y="23927"/>
                    <a:pt x="24282" y="24137"/>
                    <a:pt x="24096" y="24371"/>
                  </a:cubicBezTo>
                  <a:cubicBezTo>
                    <a:pt x="24096" y="24324"/>
                    <a:pt x="24119" y="24277"/>
                    <a:pt x="24142" y="24231"/>
                  </a:cubicBezTo>
                  <a:cubicBezTo>
                    <a:pt x="24983" y="23040"/>
                    <a:pt x="25637" y="21709"/>
                    <a:pt x="26104" y="20308"/>
                  </a:cubicBezTo>
                  <a:cubicBezTo>
                    <a:pt x="26104" y="20261"/>
                    <a:pt x="26127" y="20215"/>
                    <a:pt x="26150" y="20145"/>
                  </a:cubicBezTo>
                  <a:close/>
                  <a:moveTo>
                    <a:pt x="4833" y="4291"/>
                  </a:moveTo>
                  <a:lnTo>
                    <a:pt x="4833" y="4291"/>
                  </a:lnTo>
                  <a:cubicBezTo>
                    <a:pt x="4063" y="5295"/>
                    <a:pt x="3479" y="6416"/>
                    <a:pt x="3082" y="7607"/>
                  </a:cubicBezTo>
                  <a:cubicBezTo>
                    <a:pt x="1775" y="11366"/>
                    <a:pt x="1915" y="15755"/>
                    <a:pt x="2849" y="19771"/>
                  </a:cubicBezTo>
                  <a:cubicBezTo>
                    <a:pt x="2942" y="20238"/>
                    <a:pt x="3059" y="20705"/>
                    <a:pt x="3222" y="21172"/>
                  </a:cubicBezTo>
                  <a:cubicBezTo>
                    <a:pt x="3526" y="22199"/>
                    <a:pt x="3876" y="23203"/>
                    <a:pt x="4296" y="24184"/>
                  </a:cubicBezTo>
                  <a:cubicBezTo>
                    <a:pt x="4437" y="24511"/>
                    <a:pt x="4577" y="24814"/>
                    <a:pt x="4740" y="25141"/>
                  </a:cubicBezTo>
                  <a:cubicBezTo>
                    <a:pt x="4390" y="24581"/>
                    <a:pt x="4016" y="23997"/>
                    <a:pt x="3713" y="23390"/>
                  </a:cubicBezTo>
                  <a:cubicBezTo>
                    <a:pt x="3386" y="22526"/>
                    <a:pt x="3152" y="21592"/>
                    <a:pt x="2919" y="20705"/>
                  </a:cubicBezTo>
                  <a:cubicBezTo>
                    <a:pt x="2288" y="18113"/>
                    <a:pt x="2008" y="15452"/>
                    <a:pt x="2078" y="12790"/>
                  </a:cubicBezTo>
                  <a:cubicBezTo>
                    <a:pt x="2148" y="10385"/>
                    <a:pt x="2312" y="7537"/>
                    <a:pt x="3759" y="5505"/>
                  </a:cubicBezTo>
                  <a:cubicBezTo>
                    <a:pt x="4063" y="5062"/>
                    <a:pt x="4437" y="4665"/>
                    <a:pt x="4833" y="4291"/>
                  </a:cubicBezTo>
                  <a:close/>
                  <a:moveTo>
                    <a:pt x="25193" y="19211"/>
                  </a:moveTo>
                  <a:cubicBezTo>
                    <a:pt x="24983" y="20798"/>
                    <a:pt x="24563" y="22339"/>
                    <a:pt x="23932" y="23810"/>
                  </a:cubicBezTo>
                  <a:cubicBezTo>
                    <a:pt x="23699" y="24207"/>
                    <a:pt x="23465" y="24581"/>
                    <a:pt x="23208" y="24954"/>
                  </a:cubicBezTo>
                  <a:lnTo>
                    <a:pt x="23045" y="25141"/>
                  </a:lnTo>
                  <a:cubicBezTo>
                    <a:pt x="23862" y="23647"/>
                    <a:pt x="24376" y="21989"/>
                    <a:pt x="24866" y="20378"/>
                  </a:cubicBezTo>
                  <a:cubicBezTo>
                    <a:pt x="24983" y="19981"/>
                    <a:pt x="25076" y="19584"/>
                    <a:pt x="25193" y="19211"/>
                  </a:cubicBezTo>
                  <a:close/>
                  <a:moveTo>
                    <a:pt x="18842" y="16666"/>
                  </a:moveTo>
                  <a:cubicBezTo>
                    <a:pt x="18842" y="16759"/>
                    <a:pt x="18842" y="16876"/>
                    <a:pt x="18819" y="16969"/>
                  </a:cubicBezTo>
                  <a:lnTo>
                    <a:pt x="18819" y="16946"/>
                  </a:lnTo>
                  <a:cubicBezTo>
                    <a:pt x="18189" y="19771"/>
                    <a:pt x="17885" y="22666"/>
                    <a:pt x="17955" y="25561"/>
                  </a:cubicBezTo>
                  <a:cubicBezTo>
                    <a:pt x="17722" y="23600"/>
                    <a:pt x="17768" y="21616"/>
                    <a:pt x="18095" y="19678"/>
                  </a:cubicBezTo>
                  <a:cubicBezTo>
                    <a:pt x="18282" y="18674"/>
                    <a:pt x="18539" y="17646"/>
                    <a:pt x="18842" y="16666"/>
                  </a:cubicBezTo>
                  <a:close/>
                  <a:moveTo>
                    <a:pt x="2989" y="15568"/>
                  </a:moveTo>
                  <a:cubicBezTo>
                    <a:pt x="3106" y="16642"/>
                    <a:pt x="3339" y="17693"/>
                    <a:pt x="3713" y="18697"/>
                  </a:cubicBezTo>
                  <a:cubicBezTo>
                    <a:pt x="4156" y="21242"/>
                    <a:pt x="5160" y="23647"/>
                    <a:pt x="6655" y="25748"/>
                  </a:cubicBezTo>
                  <a:cubicBezTo>
                    <a:pt x="6468" y="25561"/>
                    <a:pt x="6258" y="25375"/>
                    <a:pt x="6048" y="25165"/>
                  </a:cubicBezTo>
                  <a:lnTo>
                    <a:pt x="6048" y="25165"/>
                  </a:lnTo>
                  <a:lnTo>
                    <a:pt x="5884" y="25001"/>
                  </a:lnTo>
                  <a:cubicBezTo>
                    <a:pt x="5534" y="24417"/>
                    <a:pt x="5207" y="23834"/>
                    <a:pt x="4927" y="23203"/>
                  </a:cubicBezTo>
                  <a:cubicBezTo>
                    <a:pt x="3900" y="20938"/>
                    <a:pt x="3222" y="18534"/>
                    <a:pt x="2966" y="16082"/>
                  </a:cubicBezTo>
                  <a:cubicBezTo>
                    <a:pt x="2966" y="15919"/>
                    <a:pt x="2989" y="15755"/>
                    <a:pt x="2989" y="15568"/>
                  </a:cubicBezTo>
                  <a:close/>
                  <a:moveTo>
                    <a:pt x="22294" y="26639"/>
                  </a:moveTo>
                  <a:lnTo>
                    <a:pt x="22294" y="26639"/>
                  </a:lnTo>
                  <a:cubicBezTo>
                    <a:pt x="22217" y="26748"/>
                    <a:pt x="22141" y="26848"/>
                    <a:pt x="22064" y="26962"/>
                  </a:cubicBezTo>
                  <a:cubicBezTo>
                    <a:pt x="21971" y="27079"/>
                    <a:pt x="21761" y="27196"/>
                    <a:pt x="21621" y="27289"/>
                  </a:cubicBezTo>
                  <a:cubicBezTo>
                    <a:pt x="21851" y="27080"/>
                    <a:pt x="22081" y="26852"/>
                    <a:pt x="22294" y="26639"/>
                  </a:cubicBezTo>
                  <a:close/>
                  <a:moveTo>
                    <a:pt x="26781" y="19538"/>
                  </a:moveTo>
                  <a:cubicBezTo>
                    <a:pt x="26687" y="21779"/>
                    <a:pt x="26057" y="23950"/>
                    <a:pt x="24563" y="25561"/>
                  </a:cubicBezTo>
                  <a:lnTo>
                    <a:pt x="24539" y="25585"/>
                  </a:lnTo>
                  <a:cubicBezTo>
                    <a:pt x="23792" y="26355"/>
                    <a:pt x="22952" y="27032"/>
                    <a:pt x="21994" y="27569"/>
                  </a:cubicBezTo>
                  <a:cubicBezTo>
                    <a:pt x="22111" y="27453"/>
                    <a:pt x="22228" y="27336"/>
                    <a:pt x="22321" y="27196"/>
                  </a:cubicBezTo>
                  <a:cubicBezTo>
                    <a:pt x="23675" y="26028"/>
                    <a:pt x="24773" y="24581"/>
                    <a:pt x="25520" y="22946"/>
                  </a:cubicBezTo>
                  <a:cubicBezTo>
                    <a:pt x="26127" y="21896"/>
                    <a:pt x="26547" y="20728"/>
                    <a:pt x="26781" y="19538"/>
                  </a:cubicBezTo>
                  <a:close/>
                  <a:moveTo>
                    <a:pt x="18842" y="23904"/>
                  </a:moveTo>
                  <a:cubicBezTo>
                    <a:pt x="18982" y="25188"/>
                    <a:pt x="19193" y="26425"/>
                    <a:pt x="19473" y="27663"/>
                  </a:cubicBezTo>
                  <a:lnTo>
                    <a:pt x="19449" y="27686"/>
                  </a:lnTo>
                  <a:cubicBezTo>
                    <a:pt x="19076" y="27289"/>
                    <a:pt x="18982" y="26262"/>
                    <a:pt x="18936" y="25795"/>
                  </a:cubicBezTo>
                  <a:cubicBezTo>
                    <a:pt x="18866" y="25211"/>
                    <a:pt x="18842" y="24627"/>
                    <a:pt x="18842" y="24044"/>
                  </a:cubicBezTo>
                  <a:lnTo>
                    <a:pt x="18842" y="23904"/>
                  </a:lnTo>
                  <a:close/>
                  <a:moveTo>
                    <a:pt x="18655" y="19678"/>
                  </a:moveTo>
                  <a:lnTo>
                    <a:pt x="18655" y="19818"/>
                  </a:lnTo>
                  <a:cubicBezTo>
                    <a:pt x="18609" y="20261"/>
                    <a:pt x="18585" y="20705"/>
                    <a:pt x="18562" y="21149"/>
                  </a:cubicBezTo>
                  <a:cubicBezTo>
                    <a:pt x="18492" y="22596"/>
                    <a:pt x="18492" y="24044"/>
                    <a:pt x="18609" y="25515"/>
                  </a:cubicBezTo>
                  <a:lnTo>
                    <a:pt x="18609" y="25491"/>
                  </a:lnTo>
                  <a:cubicBezTo>
                    <a:pt x="18655" y="26168"/>
                    <a:pt x="18702" y="27219"/>
                    <a:pt x="19193" y="27779"/>
                  </a:cubicBezTo>
                  <a:lnTo>
                    <a:pt x="18819" y="27920"/>
                  </a:lnTo>
                  <a:lnTo>
                    <a:pt x="18469" y="28036"/>
                  </a:lnTo>
                  <a:cubicBezTo>
                    <a:pt x="18142" y="25258"/>
                    <a:pt x="18212" y="22456"/>
                    <a:pt x="18655" y="19678"/>
                  </a:cubicBezTo>
                  <a:close/>
                  <a:moveTo>
                    <a:pt x="19403" y="28083"/>
                  </a:moveTo>
                  <a:lnTo>
                    <a:pt x="19426" y="28106"/>
                  </a:lnTo>
                  <a:lnTo>
                    <a:pt x="19146" y="28246"/>
                  </a:lnTo>
                  <a:lnTo>
                    <a:pt x="19099" y="28223"/>
                  </a:lnTo>
                  <a:cubicBezTo>
                    <a:pt x="19099" y="28223"/>
                    <a:pt x="19076" y="28200"/>
                    <a:pt x="19076" y="28200"/>
                  </a:cubicBezTo>
                  <a:lnTo>
                    <a:pt x="19403" y="28083"/>
                  </a:lnTo>
                  <a:close/>
                  <a:moveTo>
                    <a:pt x="7098" y="26565"/>
                  </a:moveTo>
                  <a:cubicBezTo>
                    <a:pt x="7308" y="26752"/>
                    <a:pt x="7542" y="26916"/>
                    <a:pt x="7799" y="27056"/>
                  </a:cubicBezTo>
                  <a:cubicBezTo>
                    <a:pt x="8244" y="27524"/>
                    <a:pt x="8754" y="27949"/>
                    <a:pt x="9307" y="28332"/>
                  </a:cubicBezTo>
                  <a:lnTo>
                    <a:pt x="9307" y="28332"/>
                  </a:lnTo>
                  <a:cubicBezTo>
                    <a:pt x="9240" y="28290"/>
                    <a:pt x="9173" y="28257"/>
                    <a:pt x="9106" y="28223"/>
                  </a:cubicBezTo>
                  <a:cubicBezTo>
                    <a:pt x="8336" y="27756"/>
                    <a:pt x="7659" y="27196"/>
                    <a:pt x="7075" y="26565"/>
                  </a:cubicBezTo>
                  <a:close/>
                  <a:moveTo>
                    <a:pt x="4974" y="26168"/>
                  </a:moveTo>
                  <a:lnTo>
                    <a:pt x="4974" y="26168"/>
                  </a:lnTo>
                  <a:cubicBezTo>
                    <a:pt x="5557" y="26986"/>
                    <a:pt x="6211" y="27756"/>
                    <a:pt x="6911" y="28457"/>
                  </a:cubicBezTo>
                  <a:cubicBezTo>
                    <a:pt x="6421" y="28060"/>
                    <a:pt x="5954" y="27593"/>
                    <a:pt x="5581" y="27079"/>
                  </a:cubicBezTo>
                  <a:cubicBezTo>
                    <a:pt x="5370" y="26776"/>
                    <a:pt x="5160" y="26472"/>
                    <a:pt x="4974" y="26168"/>
                  </a:cubicBezTo>
                  <a:close/>
                  <a:moveTo>
                    <a:pt x="18936" y="28246"/>
                  </a:moveTo>
                  <a:lnTo>
                    <a:pt x="18936" y="28246"/>
                  </a:lnTo>
                  <a:cubicBezTo>
                    <a:pt x="18915" y="28287"/>
                    <a:pt x="18913" y="28310"/>
                    <a:pt x="18928" y="28346"/>
                  </a:cubicBezTo>
                  <a:lnTo>
                    <a:pt x="18928" y="28346"/>
                  </a:lnTo>
                  <a:cubicBezTo>
                    <a:pt x="18836" y="28413"/>
                    <a:pt x="18722" y="28458"/>
                    <a:pt x="18609" y="28503"/>
                  </a:cubicBezTo>
                  <a:lnTo>
                    <a:pt x="18539" y="28527"/>
                  </a:lnTo>
                  <a:cubicBezTo>
                    <a:pt x="18539" y="28480"/>
                    <a:pt x="18539" y="28433"/>
                    <a:pt x="18515" y="28387"/>
                  </a:cubicBezTo>
                  <a:cubicBezTo>
                    <a:pt x="18655" y="28340"/>
                    <a:pt x="18796" y="28293"/>
                    <a:pt x="18936" y="28246"/>
                  </a:cubicBezTo>
                  <a:close/>
                  <a:moveTo>
                    <a:pt x="4647" y="24020"/>
                  </a:moveTo>
                  <a:lnTo>
                    <a:pt x="4647" y="24020"/>
                  </a:lnTo>
                  <a:cubicBezTo>
                    <a:pt x="4950" y="24417"/>
                    <a:pt x="5254" y="24814"/>
                    <a:pt x="5604" y="25188"/>
                  </a:cubicBezTo>
                  <a:cubicBezTo>
                    <a:pt x="6351" y="26425"/>
                    <a:pt x="7378" y="27499"/>
                    <a:pt x="8592" y="28316"/>
                  </a:cubicBezTo>
                  <a:cubicBezTo>
                    <a:pt x="8709" y="28410"/>
                    <a:pt x="8826" y="28480"/>
                    <a:pt x="8966" y="28550"/>
                  </a:cubicBezTo>
                  <a:lnTo>
                    <a:pt x="8943" y="28550"/>
                  </a:lnTo>
                  <a:cubicBezTo>
                    <a:pt x="6771" y="27779"/>
                    <a:pt x="5511" y="26005"/>
                    <a:pt x="4647" y="24020"/>
                  </a:cubicBezTo>
                  <a:close/>
                  <a:moveTo>
                    <a:pt x="14756" y="26589"/>
                  </a:moveTo>
                  <a:cubicBezTo>
                    <a:pt x="14780" y="26869"/>
                    <a:pt x="14826" y="27149"/>
                    <a:pt x="14826" y="27429"/>
                  </a:cubicBezTo>
                  <a:cubicBezTo>
                    <a:pt x="14826" y="27560"/>
                    <a:pt x="14704" y="28306"/>
                    <a:pt x="14707" y="28611"/>
                  </a:cubicBezTo>
                  <a:lnTo>
                    <a:pt x="14707" y="28611"/>
                  </a:lnTo>
                  <a:cubicBezTo>
                    <a:pt x="14695" y="28377"/>
                    <a:pt x="14780" y="27821"/>
                    <a:pt x="14780" y="27709"/>
                  </a:cubicBezTo>
                  <a:cubicBezTo>
                    <a:pt x="14780" y="27336"/>
                    <a:pt x="14780" y="26962"/>
                    <a:pt x="14756" y="26589"/>
                  </a:cubicBezTo>
                  <a:close/>
                  <a:moveTo>
                    <a:pt x="14053" y="3277"/>
                  </a:moveTo>
                  <a:cubicBezTo>
                    <a:pt x="14712" y="3277"/>
                    <a:pt x="15384" y="3341"/>
                    <a:pt x="16064" y="3474"/>
                  </a:cubicBezTo>
                  <a:cubicBezTo>
                    <a:pt x="18819" y="4034"/>
                    <a:pt x="21294" y="5552"/>
                    <a:pt x="23068" y="7747"/>
                  </a:cubicBezTo>
                  <a:cubicBezTo>
                    <a:pt x="24563" y="10502"/>
                    <a:pt x="25356" y="13584"/>
                    <a:pt x="25356" y="16736"/>
                  </a:cubicBezTo>
                  <a:cubicBezTo>
                    <a:pt x="25146" y="17927"/>
                    <a:pt x="24866" y="19117"/>
                    <a:pt x="24516" y="20261"/>
                  </a:cubicBezTo>
                  <a:cubicBezTo>
                    <a:pt x="23909" y="22316"/>
                    <a:pt x="23232" y="24464"/>
                    <a:pt x="21924" y="26192"/>
                  </a:cubicBezTo>
                  <a:cubicBezTo>
                    <a:pt x="21854" y="26309"/>
                    <a:pt x="21784" y="26402"/>
                    <a:pt x="21691" y="26495"/>
                  </a:cubicBezTo>
                  <a:cubicBezTo>
                    <a:pt x="21060" y="26916"/>
                    <a:pt x="20360" y="27289"/>
                    <a:pt x="19659" y="27593"/>
                  </a:cubicBezTo>
                  <a:lnTo>
                    <a:pt x="19636" y="27616"/>
                  </a:lnTo>
                  <a:cubicBezTo>
                    <a:pt x="19122" y="25118"/>
                    <a:pt x="18866" y="22573"/>
                    <a:pt x="18912" y="20028"/>
                  </a:cubicBezTo>
                  <a:cubicBezTo>
                    <a:pt x="19006" y="18697"/>
                    <a:pt x="19193" y="17390"/>
                    <a:pt x="19426" y="16082"/>
                  </a:cubicBezTo>
                  <a:lnTo>
                    <a:pt x="19449" y="16059"/>
                  </a:lnTo>
                  <a:cubicBezTo>
                    <a:pt x="20150" y="16035"/>
                    <a:pt x="20827" y="15872"/>
                    <a:pt x="21317" y="15288"/>
                  </a:cubicBezTo>
                  <a:cubicBezTo>
                    <a:pt x="21807" y="14704"/>
                    <a:pt x="21948" y="14027"/>
                    <a:pt x="21504" y="13420"/>
                  </a:cubicBezTo>
                  <a:cubicBezTo>
                    <a:pt x="21468" y="13370"/>
                    <a:pt x="21416" y="13348"/>
                    <a:pt x="21365" y="13348"/>
                  </a:cubicBezTo>
                  <a:cubicBezTo>
                    <a:pt x="21252" y="13348"/>
                    <a:pt x="21143" y="13455"/>
                    <a:pt x="21224" y="13584"/>
                  </a:cubicBezTo>
                  <a:cubicBezTo>
                    <a:pt x="21714" y="14448"/>
                    <a:pt x="21084" y="15171"/>
                    <a:pt x="20313" y="15498"/>
                  </a:cubicBezTo>
                  <a:cubicBezTo>
                    <a:pt x="20477" y="15405"/>
                    <a:pt x="20640" y="15265"/>
                    <a:pt x="20757" y="15125"/>
                  </a:cubicBezTo>
                  <a:cubicBezTo>
                    <a:pt x="21224" y="14611"/>
                    <a:pt x="21130" y="13817"/>
                    <a:pt x="20570" y="13420"/>
                  </a:cubicBezTo>
                  <a:cubicBezTo>
                    <a:pt x="20545" y="13408"/>
                    <a:pt x="20518" y="13402"/>
                    <a:pt x="20492" y="13402"/>
                  </a:cubicBezTo>
                  <a:cubicBezTo>
                    <a:pt x="20421" y="13402"/>
                    <a:pt x="20354" y="13445"/>
                    <a:pt x="20337" y="13514"/>
                  </a:cubicBezTo>
                  <a:cubicBezTo>
                    <a:pt x="20196" y="14167"/>
                    <a:pt x="19940" y="14775"/>
                    <a:pt x="19566" y="15312"/>
                  </a:cubicBezTo>
                  <a:cubicBezTo>
                    <a:pt x="19776" y="14401"/>
                    <a:pt x="19986" y="13490"/>
                    <a:pt x="20243" y="12580"/>
                  </a:cubicBezTo>
                  <a:cubicBezTo>
                    <a:pt x="20262" y="12488"/>
                    <a:pt x="20193" y="12395"/>
                    <a:pt x="20105" y="12395"/>
                  </a:cubicBezTo>
                  <a:cubicBezTo>
                    <a:pt x="20082" y="12395"/>
                    <a:pt x="20057" y="12402"/>
                    <a:pt x="20033" y="12416"/>
                  </a:cubicBezTo>
                  <a:cubicBezTo>
                    <a:pt x="20080" y="12113"/>
                    <a:pt x="20150" y="11833"/>
                    <a:pt x="20196" y="11529"/>
                  </a:cubicBezTo>
                  <a:cubicBezTo>
                    <a:pt x="20210" y="11419"/>
                    <a:pt x="20126" y="11349"/>
                    <a:pt x="20041" y="11349"/>
                  </a:cubicBezTo>
                  <a:cubicBezTo>
                    <a:pt x="19982" y="11349"/>
                    <a:pt x="19922" y="11383"/>
                    <a:pt x="19893" y="11459"/>
                  </a:cubicBezTo>
                  <a:cubicBezTo>
                    <a:pt x="19589" y="12510"/>
                    <a:pt x="19333" y="13560"/>
                    <a:pt x="19146" y="14634"/>
                  </a:cubicBezTo>
                  <a:cubicBezTo>
                    <a:pt x="19052" y="14915"/>
                    <a:pt x="18959" y="15218"/>
                    <a:pt x="18889" y="15498"/>
                  </a:cubicBezTo>
                  <a:lnTo>
                    <a:pt x="18702" y="15522"/>
                  </a:lnTo>
                  <a:cubicBezTo>
                    <a:pt x="18422" y="15568"/>
                    <a:pt x="18142" y="15568"/>
                    <a:pt x="17862" y="15592"/>
                  </a:cubicBezTo>
                  <a:lnTo>
                    <a:pt x="17792" y="15592"/>
                  </a:lnTo>
                  <a:cubicBezTo>
                    <a:pt x="17395" y="15592"/>
                    <a:pt x="16998" y="15615"/>
                    <a:pt x="16601" y="15662"/>
                  </a:cubicBezTo>
                  <a:cubicBezTo>
                    <a:pt x="15363" y="15732"/>
                    <a:pt x="14103" y="15802"/>
                    <a:pt x="12935" y="16222"/>
                  </a:cubicBezTo>
                  <a:cubicBezTo>
                    <a:pt x="12188" y="16479"/>
                    <a:pt x="11511" y="16899"/>
                    <a:pt x="10927" y="17413"/>
                  </a:cubicBezTo>
                  <a:cubicBezTo>
                    <a:pt x="10460" y="16829"/>
                    <a:pt x="9947" y="16316"/>
                    <a:pt x="9386" y="15872"/>
                  </a:cubicBezTo>
                  <a:lnTo>
                    <a:pt x="9340" y="15825"/>
                  </a:lnTo>
                  <a:lnTo>
                    <a:pt x="9293" y="15825"/>
                  </a:lnTo>
                  <a:cubicBezTo>
                    <a:pt x="9129" y="15685"/>
                    <a:pt x="8943" y="15545"/>
                    <a:pt x="8756" y="15428"/>
                  </a:cubicBezTo>
                  <a:cubicBezTo>
                    <a:pt x="8729" y="15411"/>
                    <a:pt x="8704" y="15403"/>
                    <a:pt x="8680" y="15403"/>
                  </a:cubicBezTo>
                  <a:cubicBezTo>
                    <a:pt x="8579" y="15403"/>
                    <a:pt x="8517" y="15544"/>
                    <a:pt x="8592" y="15638"/>
                  </a:cubicBezTo>
                  <a:cubicBezTo>
                    <a:pt x="9200" y="16339"/>
                    <a:pt x="9853" y="17086"/>
                    <a:pt x="10507" y="17880"/>
                  </a:cubicBezTo>
                  <a:cubicBezTo>
                    <a:pt x="10017" y="18440"/>
                    <a:pt x="9713" y="19141"/>
                    <a:pt x="9620" y="19888"/>
                  </a:cubicBezTo>
                  <a:cubicBezTo>
                    <a:pt x="9620" y="19940"/>
                    <a:pt x="9672" y="19967"/>
                    <a:pt x="9718" y="19967"/>
                  </a:cubicBezTo>
                  <a:cubicBezTo>
                    <a:pt x="9734" y="19967"/>
                    <a:pt x="9748" y="19964"/>
                    <a:pt x="9760" y="19958"/>
                  </a:cubicBezTo>
                  <a:cubicBezTo>
                    <a:pt x="9760" y="20005"/>
                    <a:pt x="9760" y="20075"/>
                    <a:pt x="9783" y="20121"/>
                  </a:cubicBezTo>
                  <a:cubicBezTo>
                    <a:pt x="9807" y="20203"/>
                    <a:pt x="9877" y="20244"/>
                    <a:pt x="9947" y="20244"/>
                  </a:cubicBezTo>
                  <a:cubicBezTo>
                    <a:pt x="10017" y="20244"/>
                    <a:pt x="10087" y="20203"/>
                    <a:pt x="10110" y="20121"/>
                  </a:cubicBezTo>
                  <a:cubicBezTo>
                    <a:pt x="10227" y="19491"/>
                    <a:pt x="10390" y="18767"/>
                    <a:pt x="10834" y="18300"/>
                  </a:cubicBezTo>
                  <a:cubicBezTo>
                    <a:pt x="11114" y="18650"/>
                    <a:pt x="11394" y="19024"/>
                    <a:pt x="11651" y="19374"/>
                  </a:cubicBezTo>
                  <a:cubicBezTo>
                    <a:pt x="12772" y="21242"/>
                    <a:pt x="13589" y="23273"/>
                    <a:pt x="14056" y="25398"/>
                  </a:cubicBezTo>
                  <a:cubicBezTo>
                    <a:pt x="14196" y="26028"/>
                    <a:pt x="14313" y="26682"/>
                    <a:pt x="14383" y="27313"/>
                  </a:cubicBezTo>
                  <a:cubicBezTo>
                    <a:pt x="14313" y="27779"/>
                    <a:pt x="14219" y="28223"/>
                    <a:pt x="14079" y="28643"/>
                  </a:cubicBezTo>
                  <a:cubicBezTo>
                    <a:pt x="11955" y="28597"/>
                    <a:pt x="9853" y="27943"/>
                    <a:pt x="8055" y="26799"/>
                  </a:cubicBezTo>
                  <a:cubicBezTo>
                    <a:pt x="7005" y="25795"/>
                    <a:pt x="6164" y="24604"/>
                    <a:pt x="5534" y="23297"/>
                  </a:cubicBezTo>
                  <a:cubicBezTo>
                    <a:pt x="5044" y="22316"/>
                    <a:pt x="4647" y="21265"/>
                    <a:pt x="4343" y="20191"/>
                  </a:cubicBezTo>
                  <a:lnTo>
                    <a:pt x="4343" y="20191"/>
                  </a:lnTo>
                  <a:cubicBezTo>
                    <a:pt x="5417" y="22269"/>
                    <a:pt x="7075" y="23997"/>
                    <a:pt x="9083" y="25164"/>
                  </a:cubicBezTo>
                  <a:cubicBezTo>
                    <a:pt x="9104" y="25175"/>
                    <a:pt x="9125" y="25180"/>
                    <a:pt x="9144" y="25180"/>
                  </a:cubicBezTo>
                  <a:cubicBezTo>
                    <a:pt x="9252" y="25180"/>
                    <a:pt x="9318" y="25034"/>
                    <a:pt x="9200" y="24954"/>
                  </a:cubicBezTo>
                  <a:cubicBezTo>
                    <a:pt x="6818" y="23530"/>
                    <a:pt x="5020" y="21335"/>
                    <a:pt x="4040" y="18720"/>
                  </a:cubicBezTo>
                  <a:cubicBezTo>
                    <a:pt x="3409" y="15475"/>
                    <a:pt x="3619" y="12019"/>
                    <a:pt x="5020" y="9124"/>
                  </a:cubicBezTo>
                  <a:cubicBezTo>
                    <a:pt x="6776" y="5493"/>
                    <a:pt x="10185" y="3277"/>
                    <a:pt x="14053" y="3277"/>
                  </a:cubicBezTo>
                  <a:close/>
                  <a:moveTo>
                    <a:pt x="18445" y="16993"/>
                  </a:moveTo>
                  <a:lnTo>
                    <a:pt x="18445" y="16993"/>
                  </a:lnTo>
                  <a:cubicBezTo>
                    <a:pt x="18118" y="18067"/>
                    <a:pt x="17885" y="19187"/>
                    <a:pt x="17698" y="20285"/>
                  </a:cubicBezTo>
                  <a:cubicBezTo>
                    <a:pt x="17348" y="22923"/>
                    <a:pt x="17488" y="25585"/>
                    <a:pt x="18095" y="28153"/>
                  </a:cubicBezTo>
                  <a:cubicBezTo>
                    <a:pt x="17115" y="28433"/>
                    <a:pt x="16087" y="28597"/>
                    <a:pt x="15037" y="28643"/>
                  </a:cubicBezTo>
                  <a:cubicBezTo>
                    <a:pt x="15270" y="27966"/>
                    <a:pt x="15037" y="26869"/>
                    <a:pt x="14967" y="26402"/>
                  </a:cubicBezTo>
                  <a:cubicBezTo>
                    <a:pt x="14873" y="25935"/>
                    <a:pt x="14780" y="25491"/>
                    <a:pt x="14640" y="25048"/>
                  </a:cubicBezTo>
                  <a:cubicBezTo>
                    <a:pt x="14500" y="24207"/>
                    <a:pt x="14266" y="23390"/>
                    <a:pt x="13916" y="22643"/>
                  </a:cubicBezTo>
                  <a:cubicBezTo>
                    <a:pt x="13332" y="20938"/>
                    <a:pt x="12468" y="19374"/>
                    <a:pt x="11371" y="17973"/>
                  </a:cubicBezTo>
                  <a:lnTo>
                    <a:pt x="11464" y="17927"/>
                  </a:lnTo>
                  <a:cubicBezTo>
                    <a:pt x="11683" y="17846"/>
                    <a:pt x="11910" y="17816"/>
                    <a:pt x="12141" y="17816"/>
                  </a:cubicBezTo>
                  <a:cubicBezTo>
                    <a:pt x="12651" y="17816"/>
                    <a:pt x="13177" y="17963"/>
                    <a:pt x="13659" y="18043"/>
                  </a:cubicBezTo>
                  <a:cubicBezTo>
                    <a:pt x="14067" y="18136"/>
                    <a:pt x="14481" y="18181"/>
                    <a:pt x="14896" y="18181"/>
                  </a:cubicBezTo>
                  <a:cubicBezTo>
                    <a:pt x="15527" y="18181"/>
                    <a:pt x="16159" y="18077"/>
                    <a:pt x="16764" y="17880"/>
                  </a:cubicBezTo>
                  <a:cubicBezTo>
                    <a:pt x="17371" y="17670"/>
                    <a:pt x="17955" y="17366"/>
                    <a:pt x="18445" y="16993"/>
                  </a:cubicBezTo>
                  <a:close/>
                  <a:moveTo>
                    <a:pt x="18189" y="28480"/>
                  </a:moveTo>
                  <a:cubicBezTo>
                    <a:pt x="18189" y="28527"/>
                    <a:pt x="18212" y="28573"/>
                    <a:pt x="18235" y="28620"/>
                  </a:cubicBezTo>
                  <a:cubicBezTo>
                    <a:pt x="17395" y="28830"/>
                    <a:pt x="16531" y="28970"/>
                    <a:pt x="15667" y="28994"/>
                  </a:cubicBezTo>
                  <a:lnTo>
                    <a:pt x="14803" y="29040"/>
                  </a:lnTo>
                  <a:cubicBezTo>
                    <a:pt x="14803" y="29040"/>
                    <a:pt x="14826" y="29017"/>
                    <a:pt x="14826" y="29017"/>
                  </a:cubicBezTo>
                  <a:lnTo>
                    <a:pt x="14850" y="28994"/>
                  </a:lnTo>
                  <a:cubicBezTo>
                    <a:pt x="15970" y="28970"/>
                    <a:pt x="17091" y="28807"/>
                    <a:pt x="18189" y="28480"/>
                  </a:cubicBezTo>
                  <a:close/>
                  <a:moveTo>
                    <a:pt x="9550" y="27990"/>
                  </a:moveTo>
                  <a:cubicBezTo>
                    <a:pt x="10951" y="28597"/>
                    <a:pt x="12468" y="28947"/>
                    <a:pt x="14009" y="28994"/>
                  </a:cubicBezTo>
                  <a:lnTo>
                    <a:pt x="13963" y="29087"/>
                  </a:lnTo>
                  <a:cubicBezTo>
                    <a:pt x="13663" y="29097"/>
                    <a:pt x="13359" y="29102"/>
                    <a:pt x="13054" y="29102"/>
                  </a:cubicBezTo>
                  <a:cubicBezTo>
                    <a:pt x="12624" y="29102"/>
                    <a:pt x="12192" y="29091"/>
                    <a:pt x="11768" y="29064"/>
                  </a:cubicBezTo>
                  <a:cubicBezTo>
                    <a:pt x="10974" y="28807"/>
                    <a:pt x="10227" y="28457"/>
                    <a:pt x="9550" y="28013"/>
                  </a:cubicBezTo>
                  <a:lnTo>
                    <a:pt x="9550" y="27990"/>
                  </a:lnTo>
                  <a:close/>
                  <a:moveTo>
                    <a:pt x="15597" y="29414"/>
                  </a:moveTo>
                  <a:lnTo>
                    <a:pt x="15597" y="29414"/>
                  </a:lnTo>
                  <a:cubicBezTo>
                    <a:pt x="15177" y="29484"/>
                    <a:pt x="14733" y="29507"/>
                    <a:pt x="14313" y="29507"/>
                  </a:cubicBezTo>
                  <a:cubicBezTo>
                    <a:pt x="14733" y="29461"/>
                    <a:pt x="15177" y="29437"/>
                    <a:pt x="15597" y="29414"/>
                  </a:cubicBezTo>
                  <a:close/>
                  <a:moveTo>
                    <a:pt x="6818" y="27756"/>
                  </a:moveTo>
                  <a:lnTo>
                    <a:pt x="6818" y="27756"/>
                  </a:lnTo>
                  <a:cubicBezTo>
                    <a:pt x="7425" y="28246"/>
                    <a:pt x="8102" y="28643"/>
                    <a:pt x="8826" y="28877"/>
                  </a:cubicBezTo>
                  <a:cubicBezTo>
                    <a:pt x="9433" y="29087"/>
                    <a:pt x="10040" y="29250"/>
                    <a:pt x="10647" y="29344"/>
                  </a:cubicBezTo>
                  <a:cubicBezTo>
                    <a:pt x="11894" y="29783"/>
                    <a:pt x="13206" y="29997"/>
                    <a:pt x="14525" y="29997"/>
                  </a:cubicBezTo>
                  <a:cubicBezTo>
                    <a:pt x="14960" y="29997"/>
                    <a:pt x="15396" y="29974"/>
                    <a:pt x="15830" y="29928"/>
                  </a:cubicBezTo>
                  <a:lnTo>
                    <a:pt x="15830" y="29928"/>
                  </a:lnTo>
                  <a:cubicBezTo>
                    <a:pt x="15192" y="30048"/>
                    <a:pt x="14529" y="30118"/>
                    <a:pt x="13868" y="30118"/>
                  </a:cubicBezTo>
                  <a:cubicBezTo>
                    <a:pt x="13634" y="30118"/>
                    <a:pt x="13401" y="30109"/>
                    <a:pt x="13169" y="30091"/>
                  </a:cubicBezTo>
                  <a:cubicBezTo>
                    <a:pt x="13161" y="30090"/>
                    <a:pt x="13153" y="30090"/>
                    <a:pt x="13146" y="30090"/>
                  </a:cubicBezTo>
                  <a:cubicBezTo>
                    <a:pt x="12912" y="30090"/>
                    <a:pt x="12920" y="30442"/>
                    <a:pt x="13169" y="30465"/>
                  </a:cubicBezTo>
                  <a:cubicBezTo>
                    <a:pt x="13413" y="30481"/>
                    <a:pt x="13658" y="30490"/>
                    <a:pt x="13903" y="30490"/>
                  </a:cubicBezTo>
                  <a:cubicBezTo>
                    <a:pt x="15017" y="30490"/>
                    <a:pt x="16136" y="30314"/>
                    <a:pt x="17208" y="29951"/>
                  </a:cubicBezTo>
                  <a:lnTo>
                    <a:pt x="17208" y="29951"/>
                  </a:lnTo>
                  <a:cubicBezTo>
                    <a:pt x="16531" y="30231"/>
                    <a:pt x="15830" y="30465"/>
                    <a:pt x="15107" y="30651"/>
                  </a:cubicBezTo>
                  <a:cubicBezTo>
                    <a:pt x="14692" y="30695"/>
                    <a:pt x="14275" y="30716"/>
                    <a:pt x="13855" y="30716"/>
                  </a:cubicBezTo>
                  <a:cubicBezTo>
                    <a:pt x="13163" y="30716"/>
                    <a:pt x="12465" y="30660"/>
                    <a:pt x="11768" y="30558"/>
                  </a:cubicBezTo>
                  <a:cubicBezTo>
                    <a:pt x="11861" y="30465"/>
                    <a:pt x="11955" y="30371"/>
                    <a:pt x="12071" y="30278"/>
                  </a:cubicBezTo>
                  <a:cubicBezTo>
                    <a:pt x="12130" y="30239"/>
                    <a:pt x="12090" y="30150"/>
                    <a:pt x="12035" y="30150"/>
                  </a:cubicBezTo>
                  <a:cubicBezTo>
                    <a:pt x="12024" y="30150"/>
                    <a:pt x="12013" y="30153"/>
                    <a:pt x="12001" y="30161"/>
                  </a:cubicBezTo>
                  <a:cubicBezTo>
                    <a:pt x="11838" y="30254"/>
                    <a:pt x="11698" y="30371"/>
                    <a:pt x="11581" y="30511"/>
                  </a:cubicBezTo>
                  <a:lnTo>
                    <a:pt x="11371" y="30488"/>
                  </a:lnTo>
                  <a:cubicBezTo>
                    <a:pt x="11301" y="30324"/>
                    <a:pt x="11231" y="30161"/>
                    <a:pt x="11184" y="29998"/>
                  </a:cubicBezTo>
                  <a:cubicBezTo>
                    <a:pt x="11175" y="29960"/>
                    <a:pt x="11150" y="29945"/>
                    <a:pt x="11125" y="29945"/>
                  </a:cubicBezTo>
                  <a:cubicBezTo>
                    <a:pt x="11086" y="29945"/>
                    <a:pt x="11044" y="29979"/>
                    <a:pt x="11044" y="30021"/>
                  </a:cubicBezTo>
                  <a:cubicBezTo>
                    <a:pt x="11091" y="30161"/>
                    <a:pt x="11137" y="30301"/>
                    <a:pt x="11184" y="30441"/>
                  </a:cubicBezTo>
                  <a:cubicBezTo>
                    <a:pt x="10554" y="30301"/>
                    <a:pt x="9947" y="30114"/>
                    <a:pt x="9340" y="29881"/>
                  </a:cubicBezTo>
                  <a:cubicBezTo>
                    <a:pt x="8406" y="29297"/>
                    <a:pt x="7565" y="28573"/>
                    <a:pt x="6818" y="27756"/>
                  </a:cubicBezTo>
                  <a:close/>
                  <a:moveTo>
                    <a:pt x="11114" y="31025"/>
                  </a:moveTo>
                  <a:lnTo>
                    <a:pt x="11348" y="31095"/>
                  </a:lnTo>
                  <a:cubicBezTo>
                    <a:pt x="11305" y="31285"/>
                    <a:pt x="11282" y="31476"/>
                    <a:pt x="11295" y="31666"/>
                  </a:cubicBezTo>
                  <a:lnTo>
                    <a:pt x="11295" y="31666"/>
                  </a:lnTo>
                  <a:cubicBezTo>
                    <a:pt x="11196" y="31452"/>
                    <a:pt x="11135" y="31239"/>
                    <a:pt x="11114" y="31025"/>
                  </a:cubicBezTo>
                  <a:close/>
                  <a:moveTo>
                    <a:pt x="19730" y="29507"/>
                  </a:moveTo>
                  <a:cubicBezTo>
                    <a:pt x="19753" y="29601"/>
                    <a:pt x="19800" y="29671"/>
                    <a:pt x="19823" y="29764"/>
                  </a:cubicBezTo>
                  <a:cubicBezTo>
                    <a:pt x="19333" y="31025"/>
                    <a:pt x="17395" y="32146"/>
                    <a:pt x="16321" y="32449"/>
                  </a:cubicBezTo>
                  <a:cubicBezTo>
                    <a:pt x="15875" y="32579"/>
                    <a:pt x="15419" y="32643"/>
                    <a:pt x="14971" y="32643"/>
                  </a:cubicBezTo>
                  <a:cubicBezTo>
                    <a:pt x="13730" y="32643"/>
                    <a:pt x="12546" y="32149"/>
                    <a:pt x="11791" y="31188"/>
                  </a:cubicBezTo>
                  <a:lnTo>
                    <a:pt x="11791" y="31188"/>
                  </a:lnTo>
                  <a:cubicBezTo>
                    <a:pt x="12048" y="31235"/>
                    <a:pt x="12305" y="31258"/>
                    <a:pt x="12562" y="31258"/>
                  </a:cubicBezTo>
                  <a:cubicBezTo>
                    <a:pt x="12710" y="31266"/>
                    <a:pt x="12857" y="31270"/>
                    <a:pt x="13004" y="31270"/>
                  </a:cubicBezTo>
                  <a:cubicBezTo>
                    <a:pt x="13714" y="31270"/>
                    <a:pt x="14410" y="31180"/>
                    <a:pt x="15107" y="31025"/>
                  </a:cubicBezTo>
                  <a:cubicBezTo>
                    <a:pt x="16578" y="30885"/>
                    <a:pt x="18002" y="30465"/>
                    <a:pt x="19309" y="29764"/>
                  </a:cubicBezTo>
                  <a:lnTo>
                    <a:pt x="19286" y="29764"/>
                  </a:lnTo>
                  <a:cubicBezTo>
                    <a:pt x="19426" y="29671"/>
                    <a:pt x="19589" y="29601"/>
                    <a:pt x="19730" y="29507"/>
                  </a:cubicBezTo>
                  <a:close/>
                  <a:moveTo>
                    <a:pt x="19356" y="31959"/>
                  </a:moveTo>
                  <a:lnTo>
                    <a:pt x="19309" y="32029"/>
                  </a:lnTo>
                  <a:cubicBezTo>
                    <a:pt x="19006" y="32356"/>
                    <a:pt x="18655" y="32613"/>
                    <a:pt x="18259" y="32776"/>
                  </a:cubicBezTo>
                  <a:cubicBezTo>
                    <a:pt x="18655" y="32566"/>
                    <a:pt x="19029" y="32286"/>
                    <a:pt x="19356" y="31959"/>
                  </a:cubicBezTo>
                  <a:close/>
                  <a:moveTo>
                    <a:pt x="19893" y="30278"/>
                  </a:moveTo>
                  <a:cubicBezTo>
                    <a:pt x="19893" y="30511"/>
                    <a:pt x="19846" y="30721"/>
                    <a:pt x="19753" y="30931"/>
                  </a:cubicBezTo>
                  <a:cubicBezTo>
                    <a:pt x="19659" y="30931"/>
                    <a:pt x="19566" y="30955"/>
                    <a:pt x="19496" y="31025"/>
                  </a:cubicBezTo>
                  <a:cubicBezTo>
                    <a:pt x="19426" y="31048"/>
                    <a:pt x="19403" y="31142"/>
                    <a:pt x="19449" y="31188"/>
                  </a:cubicBezTo>
                  <a:lnTo>
                    <a:pt x="19473" y="31235"/>
                  </a:lnTo>
                  <a:cubicBezTo>
                    <a:pt x="19496" y="31258"/>
                    <a:pt x="19496" y="31282"/>
                    <a:pt x="19519" y="31282"/>
                  </a:cubicBezTo>
                  <a:cubicBezTo>
                    <a:pt x="19426" y="31422"/>
                    <a:pt x="19309" y="31562"/>
                    <a:pt x="19169" y="31679"/>
                  </a:cubicBezTo>
                  <a:cubicBezTo>
                    <a:pt x="18422" y="32402"/>
                    <a:pt x="17511" y="32916"/>
                    <a:pt x="16507" y="33150"/>
                  </a:cubicBezTo>
                  <a:cubicBezTo>
                    <a:pt x="16104" y="33246"/>
                    <a:pt x="15594" y="33303"/>
                    <a:pt x="15050" y="33303"/>
                  </a:cubicBezTo>
                  <a:cubicBezTo>
                    <a:pt x="14147" y="33303"/>
                    <a:pt x="13147" y="33146"/>
                    <a:pt x="12375" y="32753"/>
                  </a:cubicBezTo>
                  <a:cubicBezTo>
                    <a:pt x="12375" y="32706"/>
                    <a:pt x="12398" y="32683"/>
                    <a:pt x="12398" y="32659"/>
                  </a:cubicBezTo>
                  <a:cubicBezTo>
                    <a:pt x="12429" y="32597"/>
                    <a:pt x="12377" y="32555"/>
                    <a:pt x="12326" y="32555"/>
                  </a:cubicBezTo>
                  <a:cubicBezTo>
                    <a:pt x="12300" y="32555"/>
                    <a:pt x="12274" y="32566"/>
                    <a:pt x="12258" y="32589"/>
                  </a:cubicBezTo>
                  <a:lnTo>
                    <a:pt x="12235" y="32659"/>
                  </a:lnTo>
                  <a:cubicBezTo>
                    <a:pt x="12095" y="32589"/>
                    <a:pt x="11955" y="32496"/>
                    <a:pt x="11838" y="32402"/>
                  </a:cubicBezTo>
                  <a:cubicBezTo>
                    <a:pt x="11558" y="32052"/>
                    <a:pt x="11441" y="31585"/>
                    <a:pt x="11488" y="31142"/>
                  </a:cubicBezTo>
                  <a:lnTo>
                    <a:pt x="11534" y="31142"/>
                  </a:lnTo>
                  <a:cubicBezTo>
                    <a:pt x="12291" y="32339"/>
                    <a:pt x="13643" y="32909"/>
                    <a:pt x="15052" y="32909"/>
                  </a:cubicBezTo>
                  <a:cubicBezTo>
                    <a:pt x="15731" y="32909"/>
                    <a:pt x="16423" y="32777"/>
                    <a:pt x="17068" y="32519"/>
                  </a:cubicBezTo>
                  <a:cubicBezTo>
                    <a:pt x="18142" y="32076"/>
                    <a:pt x="19333" y="31305"/>
                    <a:pt x="19893" y="30278"/>
                  </a:cubicBezTo>
                  <a:close/>
                  <a:moveTo>
                    <a:pt x="19916" y="31679"/>
                  </a:moveTo>
                  <a:cubicBezTo>
                    <a:pt x="19963" y="31795"/>
                    <a:pt x="19986" y="31935"/>
                    <a:pt x="20033" y="32052"/>
                  </a:cubicBezTo>
                  <a:lnTo>
                    <a:pt x="20010" y="32099"/>
                  </a:lnTo>
                  <a:cubicBezTo>
                    <a:pt x="19986" y="32472"/>
                    <a:pt x="19823" y="32846"/>
                    <a:pt x="19543" y="33103"/>
                  </a:cubicBezTo>
                  <a:cubicBezTo>
                    <a:pt x="19286" y="33406"/>
                    <a:pt x="18982" y="33640"/>
                    <a:pt x="18655" y="33850"/>
                  </a:cubicBezTo>
                  <a:cubicBezTo>
                    <a:pt x="17955" y="34410"/>
                    <a:pt x="17185" y="34877"/>
                    <a:pt x="16344" y="35228"/>
                  </a:cubicBezTo>
                  <a:cubicBezTo>
                    <a:pt x="15877" y="35438"/>
                    <a:pt x="15387" y="35554"/>
                    <a:pt x="14873" y="35578"/>
                  </a:cubicBezTo>
                  <a:cubicBezTo>
                    <a:pt x="14266" y="35484"/>
                    <a:pt x="13682" y="35274"/>
                    <a:pt x="13169" y="34971"/>
                  </a:cubicBezTo>
                  <a:lnTo>
                    <a:pt x="13099" y="34901"/>
                  </a:lnTo>
                  <a:cubicBezTo>
                    <a:pt x="13169" y="34831"/>
                    <a:pt x="13262" y="34784"/>
                    <a:pt x="13355" y="34737"/>
                  </a:cubicBezTo>
                  <a:cubicBezTo>
                    <a:pt x="13419" y="34695"/>
                    <a:pt x="13367" y="34594"/>
                    <a:pt x="13304" y="34594"/>
                  </a:cubicBezTo>
                  <a:cubicBezTo>
                    <a:pt x="13298" y="34594"/>
                    <a:pt x="13292" y="34595"/>
                    <a:pt x="13285" y="34597"/>
                  </a:cubicBezTo>
                  <a:cubicBezTo>
                    <a:pt x="13169" y="34644"/>
                    <a:pt x="13052" y="34714"/>
                    <a:pt x="12959" y="34807"/>
                  </a:cubicBezTo>
                  <a:cubicBezTo>
                    <a:pt x="12795" y="34667"/>
                    <a:pt x="12632" y="34504"/>
                    <a:pt x="12492" y="34340"/>
                  </a:cubicBezTo>
                  <a:cubicBezTo>
                    <a:pt x="12328" y="34013"/>
                    <a:pt x="12235" y="33640"/>
                    <a:pt x="12281" y="33243"/>
                  </a:cubicBezTo>
                  <a:lnTo>
                    <a:pt x="12281" y="33243"/>
                  </a:lnTo>
                  <a:cubicBezTo>
                    <a:pt x="12863" y="33635"/>
                    <a:pt x="13609" y="33753"/>
                    <a:pt x="14359" y="33753"/>
                  </a:cubicBezTo>
                  <a:cubicBezTo>
                    <a:pt x="14995" y="33753"/>
                    <a:pt x="15634" y="33668"/>
                    <a:pt x="16181" y="33593"/>
                  </a:cubicBezTo>
                  <a:cubicBezTo>
                    <a:pt x="17558" y="33430"/>
                    <a:pt x="19239" y="33009"/>
                    <a:pt x="19916" y="31679"/>
                  </a:cubicBezTo>
                  <a:close/>
                  <a:moveTo>
                    <a:pt x="19986" y="33103"/>
                  </a:moveTo>
                  <a:lnTo>
                    <a:pt x="19986" y="33103"/>
                  </a:lnTo>
                  <a:cubicBezTo>
                    <a:pt x="19659" y="34340"/>
                    <a:pt x="18305" y="35251"/>
                    <a:pt x="16974" y="35554"/>
                  </a:cubicBezTo>
                  <a:cubicBezTo>
                    <a:pt x="16694" y="35601"/>
                    <a:pt x="16391" y="35648"/>
                    <a:pt x="16111" y="35648"/>
                  </a:cubicBezTo>
                  <a:cubicBezTo>
                    <a:pt x="16391" y="35554"/>
                    <a:pt x="16671" y="35438"/>
                    <a:pt x="16951" y="35321"/>
                  </a:cubicBezTo>
                  <a:cubicBezTo>
                    <a:pt x="17862" y="34854"/>
                    <a:pt x="19309" y="34107"/>
                    <a:pt x="19986" y="33103"/>
                  </a:cubicBezTo>
                  <a:close/>
                  <a:moveTo>
                    <a:pt x="19776" y="34224"/>
                  </a:moveTo>
                  <a:cubicBezTo>
                    <a:pt x="19776" y="34270"/>
                    <a:pt x="19776" y="34294"/>
                    <a:pt x="19800" y="34317"/>
                  </a:cubicBezTo>
                  <a:cubicBezTo>
                    <a:pt x="19193" y="35041"/>
                    <a:pt x="18352" y="35554"/>
                    <a:pt x="17441" y="35741"/>
                  </a:cubicBezTo>
                  <a:cubicBezTo>
                    <a:pt x="18329" y="35484"/>
                    <a:pt x="19146" y="34947"/>
                    <a:pt x="19776" y="34224"/>
                  </a:cubicBezTo>
                  <a:close/>
                  <a:moveTo>
                    <a:pt x="20360" y="34550"/>
                  </a:moveTo>
                  <a:cubicBezTo>
                    <a:pt x="20733" y="35321"/>
                    <a:pt x="20617" y="36232"/>
                    <a:pt x="20080" y="36885"/>
                  </a:cubicBezTo>
                  <a:cubicBezTo>
                    <a:pt x="20243" y="36418"/>
                    <a:pt x="20337" y="35905"/>
                    <a:pt x="20337" y="35414"/>
                  </a:cubicBezTo>
                  <a:lnTo>
                    <a:pt x="20313" y="35414"/>
                  </a:lnTo>
                  <a:cubicBezTo>
                    <a:pt x="20360" y="35134"/>
                    <a:pt x="20383" y="34831"/>
                    <a:pt x="20360" y="34550"/>
                  </a:cubicBezTo>
                  <a:close/>
                  <a:moveTo>
                    <a:pt x="19870" y="34714"/>
                  </a:moveTo>
                  <a:cubicBezTo>
                    <a:pt x="19893" y="34877"/>
                    <a:pt x="19916" y="35064"/>
                    <a:pt x="19916" y="35228"/>
                  </a:cubicBezTo>
                  <a:cubicBezTo>
                    <a:pt x="19753" y="36605"/>
                    <a:pt x="18889" y="37796"/>
                    <a:pt x="17301" y="38099"/>
                  </a:cubicBezTo>
                  <a:lnTo>
                    <a:pt x="17278" y="38123"/>
                  </a:lnTo>
                  <a:cubicBezTo>
                    <a:pt x="16980" y="38181"/>
                    <a:pt x="16677" y="38210"/>
                    <a:pt x="16374" y="38210"/>
                  </a:cubicBezTo>
                  <a:cubicBezTo>
                    <a:pt x="15704" y="38210"/>
                    <a:pt x="15033" y="38069"/>
                    <a:pt x="14406" y="37796"/>
                  </a:cubicBezTo>
                  <a:cubicBezTo>
                    <a:pt x="13869" y="37539"/>
                    <a:pt x="13426" y="37142"/>
                    <a:pt x="13075" y="36675"/>
                  </a:cubicBezTo>
                  <a:cubicBezTo>
                    <a:pt x="13075" y="36652"/>
                    <a:pt x="13052" y="36605"/>
                    <a:pt x="13052" y="36582"/>
                  </a:cubicBezTo>
                  <a:cubicBezTo>
                    <a:pt x="13075" y="36418"/>
                    <a:pt x="13122" y="36278"/>
                    <a:pt x="13192" y="36138"/>
                  </a:cubicBezTo>
                  <a:cubicBezTo>
                    <a:pt x="13223" y="36076"/>
                    <a:pt x="13182" y="36024"/>
                    <a:pt x="13137" y="36024"/>
                  </a:cubicBezTo>
                  <a:cubicBezTo>
                    <a:pt x="13114" y="36024"/>
                    <a:pt x="13091" y="36037"/>
                    <a:pt x="13075" y="36068"/>
                  </a:cubicBezTo>
                  <a:cubicBezTo>
                    <a:pt x="13029" y="36138"/>
                    <a:pt x="13005" y="36185"/>
                    <a:pt x="12982" y="36255"/>
                  </a:cubicBezTo>
                  <a:cubicBezTo>
                    <a:pt x="12959" y="36138"/>
                    <a:pt x="12935" y="36021"/>
                    <a:pt x="12935" y="35905"/>
                  </a:cubicBezTo>
                  <a:cubicBezTo>
                    <a:pt x="12935" y="35858"/>
                    <a:pt x="12894" y="35835"/>
                    <a:pt x="12853" y="35835"/>
                  </a:cubicBezTo>
                  <a:cubicBezTo>
                    <a:pt x="12813" y="35835"/>
                    <a:pt x="12772" y="35858"/>
                    <a:pt x="12772" y="35905"/>
                  </a:cubicBezTo>
                  <a:cubicBezTo>
                    <a:pt x="12772" y="35998"/>
                    <a:pt x="12772" y="36045"/>
                    <a:pt x="12772" y="36115"/>
                  </a:cubicBezTo>
                  <a:cubicBezTo>
                    <a:pt x="12655" y="35835"/>
                    <a:pt x="12678" y="35484"/>
                    <a:pt x="12818" y="35204"/>
                  </a:cubicBezTo>
                  <a:cubicBezTo>
                    <a:pt x="12842" y="35228"/>
                    <a:pt x="12865" y="35228"/>
                    <a:pt x="12889" y="35251"/>
                  </a:cubicBezTo>
                  <a:cubicBezTo>
                    <a:pt x="13332" y="35601"/>
                    <a:pt x="13869" y="35835"/>
                    <a:pt x="14453" y="35858"/>
                  </a:cubicBezTo>
                  <a:cubicBezTo>
                    <a:pt x="15082" y="36044"/>
                    <a:pt x="15738" y="36142"/>
                    <a:pt x="16392" y="36142"/>
                  </a:cubicBezTo>
                  <a:cubicBezTo>
                    <a:pt x="16807" y="36142"/>
                    <a:pt x="17221" y="36103"/>
                    <a:pt x="17628" y="36021"/>
                  </a:cubicBezTo>
                  <a:cubicBezTo>
                    <a:pt x="18492" y="35811"/>
                    <a:pt x="19263" y="35368"/>
                    <a:pt x="19870" y="34714"/>
                  </a:cubicBezTo>
                  <a:close/>
                  <a:moveTo>
                    <a:pt x="19706" y="36955"/>
                  </a:moveTo>
                  <a:cubicBezTo>
                    <a:pt x="19636" y="37142"/>
                    <a:pt x="19543" y="37329"/>
                    <a:pt x="19449" y="37492"/>
                  </a:cubicBezTo>
                  <a:lnTo>
                    <a:pt x="19449" y="37516"/>
                  </a:lnTo>
                  <a:cubicBezTo>
                    <a:pt x="18579" y="38179"/>
                    <a:pt x="17342" y="38580"/>
                    <a:pt x="16176" y="38580"/>
                  </a:cubicBezTo>
                  <a:cubicBezTo>
                    <a:pt x="15371" y="38580"/>
                    <a:pt x="14601" y="38389"/>
                    <a:pt x="14009" y="37959"/>
                  </a:cubicBezTo>
                  <a:lnTo>
                    <a:pt x="14009" y="37959"/>
                  </a:lnTo>
                  <a:cubicBezTo>
                    <a:pt x="14710" y="38310"/>
                    <a:pt x="15480" y="38496"/>
                    <a:pt x="16274" y="38520"/>
                  </a:cubicBezTo>
                  <a:cubicBezTo>
                    <a:pt x="16307" y="38520"/>
                    <a:pt x="16340" y="38521"/>
                    <a:pt x="16373" y="38521"/>
                  </a:cubicBezTo>
                  <a:cubicBezTo>
                    <a:pt x="17668" y="38521"/>
                    <a:pt x="18909" y="38072"/>
                    <a:pt x="19683" y="36979"/>
                  </a:cubicBezTo>
                  <a:cubicBezTo>
                    <a:pt x="19683" y="36979"/>
                    <a:pt x="19683" y="36955"/>
                    <a:pt x="19706" y="36955"/>
                  </a:cubicBezTo>
                  <a:close/>
                  <a:moveTo>
                    <a:pt x="13075" y="37189"/>
                  </a:moveTo>
                  <a:cubicBezTo>
                    <a:pt x="13099" y="37212"/>
                    <a:pt x="13122" y="37259"/>
                    <a:pt x="13145" y="37282"/>
                  </a:cubicBezTo>
                  <a:cubicBezTo>
                    <a:pt x="13760" y="38336"/>
                    <a:pt x="15062" y="38848"/>
                    <a:pt x="16356" y="38848"/>
                  </a:cubicBezTo>
                  <a:cubicBezTo>
                    <a:pt x="16781" y="38848"/>
                    <a:pt x="17206" y="38793"/>
                    <a:pt x="17605" y="38683"/>
                  </a:cubicBezTo>
                  <a:cubicBezTo>
                    <a:pt x="18118" y="38543"/>
                    <a:pt x="18609" y="38333"/>
                    <a:pt x="19052" y="38076"/>
                  </a:cubicBezTo>
                  <a:lnTo>
                    <a:pt x="19052" y="38076"/>
                  </a:lnTo>
                  <a:cubicBezTo>
                    <a:pt x="18702" y="38450"/>
                    <a:pt x="18282" y="38753"/>
                    <a:pt x="17815" y="38963"/>
                  </a:cubicBezTo>
                  <a:cubicBezTo>
                    <a:pt x="17302" y="39193"/>
                    <a:pt x="16759" y="39305"/>
                    <a:pt x="16215" y="39305"/>
                  </a:cubicBezTo>
                  <a:cubicBezTo>
                    <a:pt x="15818" y="39305"/>
                    <a:pt x="15421" y="39245"/>
                    <a:pt x="15037" y="39127"/>
                  </a:cubicBezTo>
                  <a:cubicBezTo>
                    <a:pt x="14149" y="38823"/>
                    <a:pt x="13239" y="38099"/>
                    <a:pt x="13075" y="37189"/>
                  </a:cubicBezTo>
                  <a:close/>
                  <a:moveTo>
                    <a:pt x="13235" y="1"/>
                  </a:moveTo>
                  <a:cubicBezTo>
                    <a:pt x="12098" y="1"/>
                    <a:pt x="10940" y="229"/>
                    <a:pt x="9783" y="742"/>
                  </a:cubicBezTo>
                  <a:lnTo>
                    <a:pt x="9410" y="906"/>
                  </a:lnTo>
                  <a:cubicBezTo>
                    <a:pt x="6094" y="1583"/>
                    <a:pt x="3316" y="3848"/>
                    <a:pt x="2008" y="6976"/>
                  </a:cubicBezTo>
                  <a:cubicBezTo>
                    <a:pt x="0" y="11646"/>
                    <a:pt x="607" y="17296"/>
                    <a:pt x="2592" y="21849"/>
                  </a:cubicBezTo>
                  <a:cubicBezTo>
                    <a:pt x="2825" y="22409"/>
                    <a:pt x="3082" y="22970"/>
                    <a:pt x="3386" y="23530"/>
                  </a:cubicBezTo>
                  <a:cubicBezTo>
                    <a:pt x="3876" y="25141"/>
                    <a:pt x="4693" y="26612"/>
                    <a:pt x="5767" y="27896"/>
                  </a:cubicBezTo>
                  <a:cubicBezTo>
                    <a:pt x="6725" y="28947"/>
                    <a:pt x="7915" y="29764"/>
                    <a:pt x="9223" y="30278"/>
                  </a:cubicBezTo>
                  <a:cubicBezTo>
                    <a:pt x="9760" y="30558"/>
                    <a:pt x="10344" y="30815"/>
                    <a:pt x="10927" y="30978"/>
                  </a:cubicBezTo>
                  <a:cubicBezTo>
                    <a:pt x="10904" y="31562"/>
                    <a:pt x="11137" y="32122"/>
                    <a:pt x="11581" y="32519"/>
                  </a:cubicBezTo>
                  <a:cubicBezTo>
                    <a:pt x="11651" y="32613"/>
                    <a:pt x="11698" y="32706"/>
                    <a:pt x="11791" y="32799"/>
                  </a:cubicBezTo>
                  <a:cubicBezTo>
                    <a:pt x="11885" y="32916"/>
                    <a:pt x="11978" y="33009"/>
                    <a:pt x="12095" y="33103"/>
                  </a:cubicBezTo>
                  <a:cubicBezTo>
                    <a:pt x="12071" y="33220"/>
                    <a:pt x="12071" y="33360"/>
                    <a:pt x="12071" y="33523"/>
                  </a:cubicBezTo>
                  <a:cubicBezTo>
                    <a:pt x="12071" y="33476"/>
                    <a:pt x="12048" y="33430"/>
                    <a:pt x="12025" y="33360"/>
                  </a:cubicBezTo>
                  <a:cubicBezTo>
                    <a:pt x="12025" y="33331"/>
                    <a:pt x="11998" y="33311"/>
                    <a:pt x="11972" y="33311"/>
                  </a:cubicBezTo>
                  <a:cubicBezTo>
                    <a:pt x="11956" y="33311"/>
                    <a:pt x="11940" y="33319"/>
                    <a:pt x="11931" y="33336"/>
                  </a:cubicBezTo>
                  <a:cubicBezTo>
                    <a:pt x="11861" y="33336"/>
                    <a:pt x="11815" y="33360"/>
                    <a:pt x="11838" y="33430"/>
                  </a:cubicBezTo>
                  <a:cubicBezTo>
                    <a:pt x="11885" y="33593"/>
                    <a:pt x="11931" y="33733"/>
                    <a:pt x="12001" y="33873"/>
                  </a:cubicBezTo>
                  <a:cubicBezTo>
                    <a:pt x="12071" y="34060"/>
                    <a:pt x="12165" y="34224"/>
                    <a:pt x="12281" y="34387"/>
                  </a:cubicBezTo>
                  <a:cubicBezTo>
                    <a:pt x="12398" y="34644"/>
                    <a:pt x="12538" y="34854"/>
                    <a:pt x="12725" y="35064"/>
                  </a:cubicBezTo>
                  <a:cubicBezTo>
                    <a:pt x="12468" y="35601"/>
                    <a:pt x="12492" y="36255"/>
                    <a:pt x="12818" y="36792"/>
                  </a:cubicBezTo>
                  <a:cubicBezTo>
                    <a:pt x="12592" y="38481"/>
                    <a:pt x="14892" y="39534"/>
                    <a:pt x="16543" y="39534"/>
                  </a:cubicBezTo>
                  <a:cubicBezTo>
                    <a:pt x="16763" y="39534"/>
                    <a:pt x="16972" y="39515"/>
                    <a:pt x="17161" y="39477"/>
                  </a:cubicBezTo>
                  <a:cubicBezTo>
                    <a:pt x="18282" y="39220"/>
                    <a:pt x="19216" y="38520"/>
                    <a:pt x="19776" y="37539"/>
                  </a:cubicBezTo>
                  <a:cubicBezTo>
                    <a:pt x="20850" y="36675"/>
                    <a:pt x="21504" y="35484"/>
                    <a:pt x="20500" y="34224"/>
                  </a:cubicBezTo>
                  <a:cubicBezTo>
                    <a:pt x="20477" y="34200"/>
                    <a:pt x="20447" y="34189"/>
                    <a:pt x="20421" y="34189"/>
                  </a:cubicBezTo>
                  <a:cubicBezTo>
                    <a:pt x="20395" y="34189"/>
                    <a:pt x="20372" y="34200"/>
                    <a:pt x="20360" y="34224"/>
                  </a:cubicBezTo>
                  <a:cubicBezTo>
                    <a:pt x="20360" y="34177"/>
                    <a:pt x="20337" y="34154"/>
                    <a:pt x="20337" y="34107"/>
                  </a:cubicBezTo>
                  <a:cubicBezTo>
                    <a:pt x="20897" y="33196"/>
                    <a:pt x="20990" y="32122"/>
                    <a:pt x="20173" y="31142"/>
                  </a:cubicBezTo>
                  <a:cubicBezTo>
                    <a:pt x="20150" y="31142"/>
                    <a:pt x="20150" y="31118"/>
                    <a:pt x="20126" y="31118"/>
                  </a:cubicBezTo>
                  <a:cubicBezTo>
                    <a:pt x="20196" y="30908"/>
                    <a:pt x="20220" y="30675"/>
                    <a:pt x="20220" y="30465"/>
                  </a:cubicBezTo>
                  <a:cubicBezTo>
                    <a:pt x="20243" y="30208"/>
                    <a:pt x="20220" y="29951"/>
                    <a:pt x="20150" y="29717"/>
                  </a:cubicBezTo>
                  <a:cubicBezTo>
                    <a:pt x="20196" y="29531"/>
                    <a:pt x="20220" y="29344"/>
                    <a:pt x="20220" y="29157"/>
                  </a:cubicBezTo>
                  <a:cubicBezTo>
                    <a:pt x="20570" y="28924"/>
                    <a:pt x="20897" y="28667"/>
                    <a:pt x="21200" y="28387"/>
                  </a:cubicBezTo>
                  <a:cubicBezTo>
                    <a:pt x="22975" y="27429"/>
                    <a:pt x="24703" y="26309"/>
                    <a:pt x="25777" y="24557"/>
                  </a:cubicBezTo>
                  <a:cubicBezTo>
                    <a:pt x="26967" y="22526"/>
                    <a:pt x="27201" y="20075"/>
                    <a:pt x="27061" y="17786"/>
                  </a:cubicBezTo>
                  <a:cubicBezTo>
                    <a:pt x="27084" y="17319"/>
                    <a:pt x="27108" y="16876"/>
                    <a:pt x="27108" y="16409"/>
                  </a:cubicBezTo>
                  <a:cubicBezTo>
                    <a:pt x="27084" y="15545"/>
                    <a:pt x="27037" y="14704"/>
                    <a:pt x="26897" y="13864"/>
                  </a:cubicBezTo>
                  <a:cubicBezTo>
                    <a:pt x="26874" y="11856"/>
                    <a:pt x="26337" y="9895"/>
                    <a:pt x="25380" y="8144"/>
                  </a:cubicBezTo>
                  <a:cubicBezTo>
                    <a:pt x="24446" y="6556"/>
                    <a:pt x="23185" y="5155"/>
                    <a:pt x="21691" y="4058"/>
                  </a:cubicBezTo>
                  <a:cubicBezTo>
                    <a:pt x="19374" y="1758"/>
                    <a:pt x="16388" y="1"/>
                    <a:pt x="13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490;p66"/>
            <p:cNvSpPr/>
            <p:nvPr/>
          </p:nvSpPr>
          <p:spPr>
            <a:xfrm>
              <a:off x="4283875" y="2289925"/>
              <a:ext cx="109875" cy="139250"/>
            </a:xfrm>
            <a:custGeom>
              <a:avLst/>
              <a:gdLst/>
              <a:ahLst/>
              <a:cxnLst/>
              <a:rect l="l" t="t" r="r" b="b"/>
              <a:pathLst>
                <a:path w="4395" h="5570" extrusionOk="0">
                  <a:moveTo>
                    <a:pt x="3507" y="370"/>
                  </a:moveTo>
                  <a:cubicBezTo>
                    <a:pt x="3588" y="370"/>
                    <a:pt x="3583" y="433"/>
                    <a:pt x="3505" y="557"/>
                  </a:cubicBezTo>
                  <a:cubicBezTo>
                    <a:pt x="3575" y="814"/>
                    <a:pt x="3038" y="1631"/>
                    <a:pt x="2922" y="1911"/>
                  </a:cubicBezTo>
                  <a:cubicBezTo>
                    <a:pt x="2828" y="2122"/>
                    <a:pt x="2712" y="2332"/>
                    <a:pt x="2595" y="2542"/>
                  </a:cubicBezTo>
                  <a:lnTo>
                    <a:pt x="2478" y="2729"/>
                  </a:lnTo>
                  <a:cubicBezTo>
                    <a:pt x="2058" y="3289"/>
                    <a:pt x="1567" y="3803"/>
                    <a:pt x="1054" y="4270"/>
                  </a:cubicBezTo>
                  <a:cubicBezTo>
                    <a:pt x="1544" y="3382"/>
                    <a:pt x="2011" y="2472"/>
                    <a:pt x="2455" y="1561"/>
                  </a:cubicBezTo>
                  <a:lnTo>
                    <a:pt x="2758" y="1164"/>
                  </a:lnTo>
                  <a:cubicBezTo>
                    <a:pt x="2922" y="907"/>
                    <a:pt x="3108" y="651"/>
                    <a:pt x="3319" y="417"/>
                  </a:cubicBezTo>
                  <a:cubicBezTo>
                    <a:pt x="3404" y="386"/>
                    <a:pt x="3466" y="370"/>
                    <a:pt x="3507" y="370"/>
                  </a:cubicBezTo>
                  <a:close/>
                  <a:moveTo>
                    <a:pt x="3684" y="1"/>
                  </a:moveTo>
                  <a:cubicBezTo>
                    <a:pt x="3350" y="1"/>
                    <a:pt x="3096" y="230"/>
                    <a:pt x="2875" y="511"/>
                  </a:cubicBezTo>
                  <a:cubicBezTo>
                    <a:pt x="2848" y="456"/>
                    <a:pt x="2789" y="418"/>
                    <a:pt x="2731" y="418"/>
                  </a:cubicBezTo>
                  <a:cubicBezTo>
                    <a:pt x="2689" y="418"/>
                    <a:pt x="2648" y="438"/>
                    <a:pt x="2618" y="487"/>
                  </a:cubicBezTo>
                  <a:cubicBezTo>
                    <a:pt x="2338" y="1118"/>
                    <a:pt x="2011" y="1725"/>
                    <a:pt x="1638" y="2308"/>
                  </a:cubicBezTo>
                  <a:lnTo>
                    <a:pt x="727" y="3569"/>
                  </a:lnTo>
                  <a:cubicBezTo>
                    <a:pt x="610" y="3733"/>
                    <a:pt x="493" y="3896"/>
                    <a:pt x="353" y="4036"/>
                  </a:cubicBezTo>
                  <a:cubicBezTo>
                    <a:pt x="330" y="4059"/>
                    <a:pt x="330" y="4106"/>
                    <a:pt x="330" y="4130"/>
                  </a:cubicBezTo>
                  <a:lnTo>
                    <a:pt x="50" y="4526"/>
                  </a:lnTo>
                  <a:cubicBezTo>
                    <a:pt x="0" y="4592"/>
                    <a:pt x="68" y="4659"/>
                    <a:pt x="136" y="4659"/>
                  </a:cubicBezTo>
                  <a:cubicBezTo>
                    <a:pt x="164" y="4659"/>
                    <a:pt x="193" y="4647"/>
                    <a:pt x="213" y="4620"/>
                  </a:cubicBezTo>
                  <a:lnTo>
                    <a:pt x="564" y="4153"/>
                  </a:lnTo>
                  <a:cubicBezTo>
                    <a:pt x="750" y="3966"/>
                    <a:pt x="914" y="3779"/>
                    <a:pt x="1077" y="3569"/>
                  </a:cubicBezTo>
                  <a:lnTo>
                    <a:pt x="1077" y="3569"/>
                  </a:lnTo>
                  <a:cubicBezTo>
                    <a:pt x="844" y="4013"/>
                    <a:pt x="610" y="4456"/>
                    <a:pt x="377" y="4853"/>
                  </a:cubicBezTo>
                  <a:cubicBezTo>
                    <a:pt x="291" y="4973"/>
                    <a:pt x="381" y="5093"/>
                    <a:pt x="491" y="5093"/>
                  </a:cubicBezTo>
                  <a:cubicBezTo>
                    <a:pt x="531" y="5093"/>
                    <a:pt x="573" y="5077"/>
                    <a:pt x="610" y="5040"/>
                  </a:cubicBezTo>
                  <a:cubicBezTo>
                    <a:pt x="960" y="4760"/>
                    <a:pt x="1287" y="4433"/>
                    <a:pt x="1614" y="4130"/>
                  </a:cubicBezTo>
                  <a:lnTo>
                    <a:pt x="1614" y="4130"/>
                  </a:lnTo>
                  <a:lnTo>
                    <a:pt x="867" y="5367"/>
                  </a:lnTo>
                  <a:cubicBezTo>
                    <a:pt x="803" y="5479"/>
                    <a:pt x="893" y="5570"/>
                    <a:pt x="986" y="5570"/>
                  </a:cubicBezTo>
                  <a:cubicBezTo>
                    <a:pt x="1028" y="5570"/>
                    <a:pt x="1071" y="5551"/>
                    <a:pt x="1101" y="5507"/>
                  </a:cubicBezTo>
                  <a:cubicBezTo>
                    <a:pt x="1684" y="4690"/>
                    <a:pt x="2221" y="3826"/>
                    <a:pt x="2688" y="2939"/>
                  </a:cubicBezTo>
                  <a:lnTo>
                    <a:pt x="2688" y="2915"/>
                  </a:lnTo>
                  <a:cubicBezTo>
                    <a:pt x="3342" y="2075"/>
                    <a:pt x="3902" y="1188"/>
                    <a:pt x="4346" y="230"/>
                  </a:cubicBezTo>
                  <a:cubicBezTo>
                    <a:pt x="4394" y="118"/>
                    <a:pt x="4310" y="28"/>
                    <a:pt x="4222" y="28"/>
                  </a:cubicBezTo>
                  <a:cubicBezTo>
                    <a:pt x="4182" y="28"/>
                    <a:pt x="4142" y="46"/>
                    <a:pt x="4112" y="90"/>
                  </a:cubicBezTo>
                  <a:lnTo>
                    <a:pt x="3739" y="674"/>
                  </a:lnTo>
                  <a:cubicBezTo>
                    <a:pt x="3809" y="511"/>
                    <a:pt x="3879" y="347"/>
                    <a:pt x="3949" y="160"/>
                  </a:cubicBezTo>
                  <a:cubicBezTo>
                    <a:pt x="3972" y="90"/>
                    <a:pt x="3926" y="20"/>
                    <a:pt x="3856" y="20"/>
                  </a:cubicBezTo>
                  <a:cubicBezTo>
                    <a:pt x="3796" y="7"/>
                    <a:pt x="3739" y="1"/>
                    <a:pt x="36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1" name="Google Shape;2491;p66"/>
            <p:cNvSpPr/>
            <p:nvPr/>
          </p:nvSpPr>
          <p:spPr>
            <a:xfrm>
              <a:off x="4024350" y="2081000"/>
              <a:ext cx="171850" cy="92900"/>
            </a:xfrm>
            <a:custGeom>
              <a:avLst/>
              <a:gdLst/>
              <a:ahLst/>
              <a:cxnLst/>
              <a:rect l="l" t="t" r="r" b="b"/>
              <a:pathLst>
                <a:path w="6874" h="3716" extrusionOk="0">
                  <a:moveTo>
                    <a:pt x="2376" y="2237"/>
                  </a:moveTo>
                  <a:lnTo>
                    <a:pt x="2376" y="2237"/>
                  </a:lnTo>
                  <a:cubicBezTo>
                    <a:pt x="1769" y="2517"/>
                    <a:pt x="1138" y="2774"/>
                    <a:pt x="508" y="3007"/>
                  </a:cubicBezTo>
                  <a:cubicBezTo>
                    <a:pt x="531" y="2960"/>
                    <a:pt x="578" y="2914"/>
                    <a:pt x="625" y="2890"/>
                  </a:cubicBezTo>
                  <a:lnTo>
                    <a:pt x="648" y="2890"/>
                  </a:lnTo>
                  <a:lnTo>
                    <a:pt x="1862" y="2377"/>
                  </a:lnTo>
                  <a:lnTo>
                    <a:pt x="2026" y="2330"/>
                  </a:lnTo>
                  <a:lnTo>
                    <a:pt x="2376" y="2237"/>
                  </a:lnTo>
                  <a:close/>
                  <a:moveTo>
                    <a:pt x="6294" y="1"/>
                  </a:moveTo>
                  <a:cubicBezTo>
                    <a:pt x="6265" y="1"/>
                    <a:pt x="6235" y="7"/>
                    <a:pt x="6205" y="19"/>
                  </a:cubicBezTo>
                  <a:lnTo>
                    <a:pt x="1605" y="2097"/>
                  </a:lnTo>
                  <a:cubicBezTo>
                    <a:pt x="928" y="2283"/>
                    <a:pt x="228" y="2517"/>
                    <a:pt x="41" y="3264"/>
                  </a:cubicBezTo>
                  <a:cubicBezTo>
                    <a:pt x="1" y="3345"/>
                    <a:pt x="82" y="3460"/>
                    <a:pt x="180" y="3460"/>
                  </a:cubicBezTo>
                  <a:cubicBezTo>
                    <a:pt x="196" y="3460"/>
                    <a:pt x="212" y="3457"/>
                    <a:pt x="228" y="3451"/>
                  </a:cubicBezTo>
                  <a:cubicBezTo>
                    <a:pt x="531" y="3357"/>
                    <a:pt x="811" y="3241"/>
                    <a:pt x="1115" y="3124"/>
                  </a:cubicBezTo>
                  <a:cubicBezTo>
                    <a:pt x="1132" y="3158"/>
                    <a:pt x="1174" y="3180"/>
                    <a:pt x="1223" y="3180"/>
                  </a:cubicBezTo>
                  <a:cubicBezTo>
                    <a:pt x="1241" y="3180"/>
                    <a:pt x="1260" y="3177"/>
                    <a:pt x="1278" y="3171"/>
                  </a:cubicBezTo>
                  <a:cubicBezTo>
                    <a:pt x="2889" y="2680"/>
                    <a:pt x="4407" y="1886"/>
                    <a:pt x="5738" y="859"/>
                  </a:cubicBezTo>
                  <a:lnTo>
                    <a:pt x="5761" y="836"/>
                  </a:lnTo>
                  <a:cubicBezTo>
                    <a:pt x="5808" y="812"/>
                    <a:pt x="5831" y="766"/>
                    <a:pt x="5831" y="719"/>
                  </a:cubicBezTo>
                  <a:lnTo>
                    <a:pt x="6228" y="556"/>
                  </a:lnTo>
                  <a:lnTo>
                    <a:pt x="6228" y="556"/>
                  </a:lnTo>
                  <a:cubicBezTo>
                    <a:pt x="5178" y="1770"/>
                    <a:pt x="3917" y="2774"/>
                    <a:pt x="2493" y="3544"/>
                  </a:cubicBezTo>
                  <a:cubicBezTo>
                    <a:pt x="2431" y="3585"/>
                    <a:pt x="2459" y="3716"/>
                    <a:pt x="2530" y="3716"/>
                  </a:cubicBezTo>
                  <a:cubicBezTo>
                    <a:pt x="2540" y="3716"/>
                    <a:pt x="2551" y="3713"/>
                    <a:pt x="2563" y="3708"/>
                  </a:cubicBezTo>
                  <a:lnTo>
                    <a:pt x="2703" y="3661"/>
                  </a:lnTo>
                  <a:cubicBezTo>
                    <a:pt x="2749" y="3661"/>
                    <a:pt x="2773" y="3614"/>
                    <a:pt x="2749" y="3568"/>
                  </a:cubicBezTo>
                  <a:lnTo>
                    <a:pt x="2749" y="3568"/>
                  </a:lnTo>
                  <a:cubicBezTo>
                    <a:pt x="2774" y="3574"/>
                    <a:pt x="2799" y="3577"/>
                    <a:pt x="2824" y="3577"/>
                  </a:cubicBezTo>
                  <a:cubicBezTo>
                    <a:pt x="2891" y="3577"/>
                    <a:pt x="2955" y="3555"/>
                    <a:pt x="3006" y="3521"/>
                  </a:cubicBezTo>
                  <a:cubicBezTo>
                    <a:pt x="3100" y="3474"/>
                    <a:pt x="3193" y="3427"/>
                    <a:pt x="3286" y="3381"/>
                  </a:cubicBezTo>
                  <a:cubicBezTo>
                    <a:pt x="3496" y="3241"/>
                    <a:pt x="3707" y="3124"/>
                    <a:pt x="3917" y="2984"/>
                  </a:cubicBezTo>
                  <a:cubicBezTo>
                    <a:pt x="4267" y="2750"/>
                    <a:pt x="4594" y="2517"/>
                    <a:pt x="4921" y="2260"/>
                  </a:cubicBezTo>
                  <a:cubicBezTo>
                    <a:pt x="5621" y="1676"/>
                    <a:pt x="6252" y="999"/>
                    <a:pt x="6812" y="275"/>
                  </a:cubicBezTo>
                  <a:cubicBezTo>
                    <a:pt x="6873" y="193"/>
                    <a:pt x="6791" y="57"/>
                    <a:pt x="6690" y="57"/>
                  </a:cubicBezTo>
                  <a:cubicBezTo>
                    <a:pt x="6677" y="57"/>
                    <a:pt x="6663" y="60"/>
                    <a:pt x="6648" y="65"/>
                  </a:cubicBezTo>
                  <a:lnTo>
                    <a:pt x="6462" y="135"/>
                  </a:lnTo>
                  <a:cubicBezTo>
                    <a:pt x="6444" y="49"/>
                    <a:pt x="6376" y="1"/>
                    <a:pt x="6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2" name="Google Shape;2492;p66"/>
            <p:cNvSpPr/>
            <p:nvPr/>
          </p:nvSpPr>
          <p:spPr>
            <a:xfrm>
              <a:off x="3878850" y="1767150"/>
              <a:ext cx="210125" cy="74475"/>
            </a:xfrm>
            <a:custGeom>
              <a:avLst/>
              <a:gdLst/>
              <a:ahLst/>
              <a:cxnLst/>
              <a:rect l="l" t="t" r="r" b="b"/>
              <a:pathLst>
                <a:path w="8405" h="2979" extrusionOk="0">
                  <a:moveTo>
                    <a:pt x="7531" y="0"/>
                  </a:moveTo>
                  <a:cubicBezTo>
                    <a:pt x="7512" y="0"/>
                    <a:pt x="7492" y="4"/>
                    <a:pt x="7472" y="11"/>
                  </a:cubicBezTo>
                  <a:cubicBezTo>
                    <a:pt x="6468" y="245"/>
                    <a:pt x="5417" y="525"/>
                    <a:pt x="4343" y="782"/>
                  </a:cubicBezTo>
                  <a:cubicBezTo>
                    <a:pt x="3711" y="816"/>
                    <a:pt x="3066" y="838"/>
                    <a:pt x="2427" y="838"/>
                  </a:cubicBezTo>
                  <a:cubicBezTo>
                    <a:pt x="2193" y="838"/>
                    <a:pt x="1960" y="835"/>
                    <a:pt x="1728" y="828"/>
                  </a:cubicBezTo>
                  <a:cubicBezTo>
                    <a:pt x="1542" y="828"/>
                    <a:pt x="1495" y="1109"/>
                    <a:pt x="1682" y="1155"/>
                  </a:cubicBezTo>
                  <a:lnTo>
                    <a:pt x="1868" y="1155"/>
                  </a:lnTo>
                  <a:cubicBezTo>
                    <a:pt x="1588" y="1179"/>
                    <a:pt x="1314" y="1190"/>
                    <a:pt x="1042" y="1190"/>
                  </a:cubicBezTo>
                  <a:cubicBezTo>
                    <a:pt x="771" y="1190"/>
                    <a:pt x="503" y="1179"/>
                    <a:pt x="234" y="1155"/>
                  </a:cubicBezTo>
                  <a:cubicBezTo>
                    <a:pt x="227" y="1155"/>
                    <a:pt x="219" y="1154"/>
                    <a:pt x="212" y="1154"/>
                  </a:cubicBezTo>
                  <a:cubicBezTo>
                    <a:pt x="1" y="1154"/>
                    <a:pt x="8" y="1482"/>
                    <a:pt x="234" y="1482"/>
                  </a:cubicBezTo>
                  <a:cubicBezTo>
                    <a:pt x="939" y="1558"/>
                    <a:pt x="1644" y="1594"/>
                    <a:pt x="2349" y="1594"/>
                  </a:cubicBezTo>
                  <a:cubicBezTo>
                    <a:pt x="3161" y="1594"/>
                    <a:pt x="3974" y="1546"/>
                    <a:pt x="4787" y="1459"/>
                  </a:cubicBezTo>
                  <a:cubicBezTo>
                    <a:pt x="4834" y="1576"/>
                    <a:pt x="4880" y="1669"/>
                    <a:pt x="4974" y="1762"/>
                  </a:cubicBezTo>
                  <a:cubicBezTo>
                    <a:pt x="4997" y="1809"/>
                    <a:pt x="5020" y="1809"/>
                    <a:pt x="5067" y="1809"/>
                  </a:cubicBezTo>
                  <a:cubicBezTo>
                    <a:pt x="4180" y="2183"/>
                    <a:pt x="3293" y="2486"/>
                    <a:pt x="2405" y="2766"/>
                  </a:cubicBezTo>
                  <a:cubicBezTo>
                    <a:pt x="2274" y="2810"/>
                    <a:pt x="2307" y="2978"/>
                    <a:pt x="2429" y="2978"/>
                  </a:cubicBezTo>
                  <a:cubicBezTo>
                    <a:pt x="2436" y="2978"/>
                    <a:pt x="2444" y="2978"/>
                    <a:pt x="2452" y="2976"/>
                  </a:cubicBezTo>
                  <a:cubicBezTo>
                    <a:pt x="4273" y="2486"/>
                    <a:pt x="6024" y="1786"/>
                    <a:pt x="7682" y="875"/>
                  </a:cubicBezTo>
                  <a:cubicBezTo>
                    <a:pt x="7869" y="782"/>
                    <a:pt x="8056" y="688"/>
                    <a:pt x="8242" y="572"/>
                  </a:cubicBezTo>
                  <a:cubicBezTo>
                    <a:pt x="8405" y="511"/>
                    <a:pt x="8338" y="274"/>
                    <a:pt x="8195" y="274"/>
                  </a:cubicBezTo>
                  <a:cubicBezTo>
                    <a:pt x="8174" y="274"/>
                    <a:pt x="8150" y="279"/>
                    <a:pt x="8126" y="291"/>
                  </a:cubicBezTo>
                  <a:cubicBezTo>
                    <a:pt x="7822" y="338"/>
                    <a:pt x="7565" y="385"/>
                    <a:pt x="7285" y="432"/>
                  </a:cubicBezTo>
                  <a:lnTo>
                    <a:pt x="7612" y="291"/>
                  </a:lnTo>
                  <a:cubicBezTo>
                    <a:pt x="7758" y="229"/>
                    <a:pt x="7681" y="0"/>
                    <a:pt x="75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3" name="Google Shape;2493;p66"/>
            <p:cNvSpPr/>
            <p:nvPr/>
          </p:nvSpPr>
          <p:spPr>
            <a:xfrm>
              <a:off x="4014825" y="1434550"/>
              <a:ext cx="137650" cy="128400"/>
            </a:xfrm>
            <a:custGeom>
              <a:avLst/>
              <a:gdLst/>
              <a:ahLst/>
              <a:cxnLst/>
              <a:rect l="l" t="t" r="r" b="b"/>
              <a:pathLst>
                <a:path w="5506" h="5136" extrusionOk="0">
                  <a:moveTo>
                    <a:pt x="788" y="0"/>
                  </a:moveTo>
                  <a:cubicBezTo>
                    <a:pt x="669" y="0"/>
                    <a:pt x="564" y="191"/>
                    <a:pt x="679" y="287"/>
                  </a:cubicBezTo>
                  <a:cubicBezTo>
                    <a:pt x="1216" y="754"/>
                    <a:pt x="1729" y="1221"/>
                    <a:pt x="2243" y="1688"/>
                  </a:cubicBezTo>
                  <a:cubicBezTo>
                    <a:pt x="1613" y="1268"/>
                    <a:pt x="959" y="871"/>
                    <a:pt x="329" y="497"/>
                  </a:cubicBezTo>
                  <a:cubicBezTo>
                    <a:pt x="302" y="482"/>
                    <a:pt x="276" y="476"/>
                    <a:pt x="250" y="476"/>
                  </a:cubicBezTo>
                  <a:cubicBezTo>
                    <a:pt x="114" y="476"/>
                    <a:pt x="1" y="656"/>
                    <a:pt x="118" y="754"/>
                  </a:cubicBezTo>
                  <a:cubicBezTo>
                    <a:pt x="1496" y="1968"/>
                    <a:pt x="2874" y="3229"/>
                    <a:pt x="4274" y="4420"/>
                  </a:cubicBezTo>
                  <a:cubicBezTo>
                    <a:pt x="3831" y="4209"/>
                    <a:pt x="3387" y="3953"/>
                    <a:pt x="2944" y="3696"/>
                  </a:cubicBezTo>
                  <a:cubicBezTo>
                    <a:pt x="2596" y="3488"/>
                    <a:pt x="712" y="2430"/>
                    <a:pt x="793" y="2003"/>
                  </a:cubicBezTo>
                  <a:lnTo>
                    <a:pt x="793" y="2003"/>
                  </a:lnTo>
                  <a:cubicBezTo>
                    <a:pt x="788" y="2043"/>
                    <a:pt x="828" y="2073"/>
                    <a:pt x="864" y="2073"/>
                  </a:cubicBezTo>
                  <a:cubicBezTo>
                    <a:pt x="885" y="2073"/>
                    <a:pt x="904" y="2063"/>
                    <a:pt x="912" y="2038"/>
                  </a:cubicBezTo>
                  <a:lnTo>
                    <a:pt x="959" y="1968"/>
                  </a:lnTo>
                  <a:cubicBezTo>
                    <a:pt x="982" y="1945"/>
                    <a:pt x="982" y="1898"/>
                    <a:pt x="959" y="1875"/>
                  </a:cubicBezTo>
                  <a:cubicBezTo>
                    <a:pt x="874" y="1818"/>
                    <a:pt x="849" y="1787"/>
                    <a:pt x="801" y="1787"/>
                  </a:cubicBezTo>
                  <a:cubicBezTo>
                    <a:pt x="770" y="1787"/>
                    <a:pt x="729" y="1800"/>
                    <a:pt x="655" y="1828"/>
                  </a:cubicBezTo>
                  <a:cubicBezTo>
                    <a:pt x="632" y="1828"/>
                    <a:pt x="585" y="1851"/>
                    <a:pt x="609" y="1898"/>
                  </a:cubicBezTo>
                  <a:cubicBezTo>
                    <a:pt x="632" y="2552"/>
                    <a:pt x="1566" y="3019"/>
                    <a:pt x="2056" y="3369"/>
                  </a:cubicBezTo>
                  <a:cubicBezTo>
                    <a:pt x="3014" y="4046"/>
                    <a:pt x="4018" y="4630"/>
                    <a:pt x="5092" y="5120"/>
                  </a:cubicBezTo>
                  <a:cubicBezTo>
                    <a:pt x="5113" y="5131"/>
                    <a:pt x="5134" y="5135"/>
                    <a:pt x="5155" y="5135"/>
                  </a:cubicBezTo>
                  <a:cubicBezTo>
                    <a:pt x="5274" y="5135"/>
                    <a:pt x="5374" y="4986"/>
                    <a:pt x="5255" y="4887"/>
                  </a:cubicBezTo>
                  <a:cubicBezTo>
                    <a:pt x="4111" y="3836"/>
                    <a:pt x="2944" y="2809"/>
                    <a:pt x="1776" y="1781"/>
                  </a:cubicBezTo>
                  <a:lnTo>
                    <a:pt x="1776" y="1781"/>
                  </a:lnTo>
                  <a:cubicBezTo>
                    <a:pt x="2477" y="2225"/>
                    <a:pt x="3154" y="2692"/>
                    <a:pt x="3807" y="3182"/>
                  </a:cubicBezTo>
                  <a:cubicBezTo>
                    <a:pt x="4204" y="3579"/>
                    <a:pt x="4601" y="3999"/>
                    <a:pt x="5022" y="4396"/>
                  </a:cubicBezTo>
                  <a:cubicBezTo>
                    <a:pt x="5051" y="4433"/>
                    <a:pt x="5088" y="4449"/>
                    <a:pt x="5124" y="4449"/>
                  </a:cubicBezTo>
                  <a:cubicBezTo>
                    <a:pt x="5202" y="4449"/>
                    <a:pt x="5278" y="4375"/>
                    <a:pt x="5278" y="4280"/>
                  </a:cubicBezTo>
                  <a:cubicBezTo>
                    <a:pt x="5287" y="4281"/>
                    <a:pt x="5295" y="4281"/>
                    <a:pt x="5303" y="4281"/>
                  </a:cubicBezTo>
                  <a:cubicBezTo>
                    <a:pt x="5449" y="4281"/>
                    <a:pt x="5506" y="4088"/>
                    <a:pt x="5395" y="3999"/>
                  </a:cubicBezTo>
                  <a:cubicBezTo>
                    <a:pt x="3994" y="2598"/>
                    <a:pt x="2500" y="1268"/>
                    <a:pt x="936" y="53"/>
                  </a:cubicBezTo>
                  <a:lnTo>
                    <a:pt x="912" y="53"/>
                  </a:lnTo>
                  <a:lnTo>
                    <a:pt x="866" y="30"/>
                  </a:lnTo>
                  <a:cubicBezTo>
                    <a:pt x="841" y="9"/>
                    <a:pt x="814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4" name="Google Shape;2494;p66"/>
            <p:cNvSpPr/>
            <p:nvPr/>
          </p:nvSpPr>
          <p:spPr>
            <a:xfrm>
              <a:off x="4457875" y="1206600"/>
              <a:ext cx="28625" cy="181050"/>
            </a:xfrm>
            <a:custGeom>
              <a:avLst/>
              <a:gdLst/>
              <a:ahLst/>
              <a:cxnLst/>
              <a:rect l="l" t="t" r="r" b="b"/>
              <a:pathLst>
                <a:path w="1145" h="7242" extrusionOk="0">
                  <a:moveTo>
                    <a:pt x="673" y="1"/>
                  </a:moveTo>
                  <a:cubicBezTo>
                    <a:pt x="595" y="1"/>
                    <a:pt x="515" y="48"/>
                    <a:pt x="515" y="136"/>
                  </a:cubicBezTo>
                  <a:cubicBezTo>
                    <a:pt x="561" y="393"/>
                    <a:pt x="561" y="673"/>
                    <a:pt x="585" y="930"/>
                  </a:cubicBezTo>
                  <a:cubicBezTo>
                    <a:pt x="211" y="2657"/>
                    <a:pt x="1" y="4432"/>
                    <a:pt x="1" y="6206"/>
                  </a:cubicBezTo>
                  <a:cubicBezTo>
                    <a:pt x="1" y="6253"/>
                    <a:pt x="30" y="6276"/>
                    <a:pt x="59" y="6276"/>
                  </a:cubicBezTo>
                  <a:cubicBezTo>
                    <a:pt x="88" y="6276"/>
                    <a:pt x="118" y="6253"/>
                    <a:pt x="118" y="6206"/>
                  </a:cubicBezTo>
                  <a:cubicBezTo>
                    <a:pt x="188" y="4805"/>
                    <a:pt x="328" y="3381"/>
                    <a:pt x="608" y="2004"/>
                  </a:cubicBezTo>
                  <a:lnTo>
                    <a:pt x="608" y="2004"/>
                  </a:lnTo>
                  <a:cubicBezTo>
                    <a:pt x="561" y="3708"/>
                    <a:pt x="515" y="5389"/>
                    <a:pt x="468" y="7093"/>
                  </a:cubicBezTo>
                  <a:cubicBezTo>
                    <a:pt x="468" y="7187"/>
                    <a:pt x="551" y="7242"/>
                    <a:pt x="627" y="7242"/>
                  </a:cubicBezTo>
                  <a:cubicBezTo>
                    <a:pt x="685" y="7242"/>
                    <a:pt x="738" y="7210"/>
                    <a:pt x="748" y="7140"/>
                  </a:cubicBezTo>
                  <a:cubicBezTo>
                    <a:pt x="841" y="6697"/>
                    <a:pt x="888" y="6253"/>
                    <a:pt x="958" y="5786"/>
                  </a:cubicBezTo>
                  <a:cubicBezTo>
                    <a:pt x="982" y="5693"/>
                    <a:pt x="1028" y="5599"/>
                    <a:pt x="1075" y="5482"/>
                  </a:cubicBezTo>
                  <a:cubicBezTo>
                    <a:pt x="1098" y="5412"/>
                    <a:pt x="1052" y="5342"/>
                    <a:pt x="982" y="5342"/>
                  </a:cubicBezTo>
                  <a:cubicBezTo>
                    <a:pt x="1145" y="3591"/>
                    <a:pt x="1098" y="1840"/>
                    <a:pt x="818" y="112"/>
                  </a:cubicBezTo>
                  <a:cubicBezTo>
                    <a:pt x="807" y="36"/>
                    <a:pt x="741" y="1"/>
                    <a:pt x="6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5" name="Google Shape;2495;p66"/>
            <p:cNvSpPr/>
            <p:nvPr/>
          </p:nvSpPr>
          <p:spPr>
            <a:xfrm>
              <a:off x="4818625" y="1328750"/>
              <a:ext cx="101425" cy="159400"/>
            </a:xfrm>
            <a:custGeom>
              <a:avLst/>
              <a:gdLst/>
              <a:ahLst/>
              <a:cxnLst/>
              <a:rect l="l" t="t" r="r" b="b"/>
              <a:pathLst>
                <a:path w="4057" h="6376" extrusionOk="0">
                  <a:moveTo>
                    <a:pt x="3848" y="0"/>
                  </a:moveTo>
                  <a:cubicBezTo>
                    <a:pt x="3799" y="0"/>
                    <a:pt x="3749" y="25"/>
                    <a:pt x="3712" y="83"/>
                  </a:cubicBezTo>
                  <a:lnTo>
                    <a:pt x="3456" y="480"/>
                  </a:lnTo>
                  <a:cubicBezTo>
                    <a:pt x="2662" y="1460"/>
                    <a:pt x="1915" y="2441"/>
                    <a:pt x="1214" y="3468"/>
                  </a:cubicBezTo>
                  <a:cubicBezTo>
                    <a:pt x="607" y="4356"/>
                    <a:pt x="0" y="5173"/>
                    <a:pt x="47" y="6270"/>
                  </a:cubicBezTo>
                  <a:cubicBezTo>
                    <a:pt x="47" y="6340"/>
                    <a:pt x="93" y="6375"/>
                    <a:pt x="140" y="6375"/>
                  </a:cubicBezTo>
                  <a:cubicBezTo>
                    <a:pt x="187" y="6375"/>
                    <a:pt x="233" y="6340"/>
                    <a:pt x="233" y="6270"/>
                  </a:cubicBezTo>
                  <a:cubicBezTo>
                    <a:pt x="210" y="5476"/>
                    <a:pt x="584" y="4799"/>
                    <a:pt x="1004" y="4145"/>
                  </a:cubicBezTo>
                  <a:cubicBezTo>
                    <a:pt x="1027" y="4169"/>
                    <a:pt x="1027" y="4192"/>
                    <a:pt x="1051" y="4239"/>
                  </a:cubicBezTo>
                  <a:cubicBezTo>
                    <a:pt x="1051" y="4262"/>
                    <a:pt x="1074" y="4262"/>
                    <a:pt x="1097" y="4285"/>
                  </a:cubicBezTo>
                  <a:lnTo>
                    <a:pt x="514" y="5219"/>
                  </a:lnTo>
                  <a:cubicBezTo>
                    <a:pt x="449" y="5348"/>
                    <a:pt x="552" y="5455"/>
                    <a:pt x="660" y="5455"/>
                  </a:cubicBezTo>
                  <a:cubicBezTo>
                    <a:pt x="708" y="5455"/>
                    <a:pt x="758" y="5433"/>
                    <a:pt x="794" y="5383"/>
                  </a:cubicBezTo>
                  <a:cubicBezTo>
                    <a:pt x="1938" y="3725"/>
                    <a:pt x="3012" y="1997"/>
                    <a:pt x="3993" y="246"/>
                  </a:cubicBezTo>
                  <a:cubicBezTo>
                    <a:pt x="4057" y="118"/>
                    <a:pt x="3955" y="0"/>
                    <a:pt x="38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6" name="Google Shape;2496;p66"/>
            <p:cNvSpPr/>
            <p:nvPr/>
          </p:nvSpPr>
          <p:spPr>
            <a:xfrm>
              <a:off x="4947625" y="1682150"/>
              <a:ext cx="152200" cy="51575"/>
            </a:xfrm>
            <a:custGeom>
              <a:avLst/>
              <a:gdLst/>
              <a:ahLst/>
              <a:cxnLst/>
              <a:rect l="l" t="t" r="r" b="b"/>
              <a:pathLst>
                <a:path w="6088" h="2063" extrusionOk="0">
                  <a:moveTo>
                    <a:pt x="5904" y="1"/>
                  </a:moveTo>
                  <a:cubicBezTo>
                    <a:pt x="5898" y="1"/>
                    <a:pt x="5891" y="1"/>
                    <a:pt x="5884" y="2"/>
                  </a:cubicBezTo>
                  <a:cubicBezTo>
                    <a:pt x="4880" y="72"/>
                    <a:pt x="3899" y="353"/>
                    <a:pt x="3012" y="773"/>
                  </a:cubicBezTo>
                  <a:cubicBezTo>
                    <a:pt x="2883" y="837"/>
                    <a:pt x="2951" y="1059"/>
                    <a:pt x="3090" y="1059"/>
                  </a:cubicBezTo>
                  <a:cubicBezTo>
                    <a:pt x="3102" y="1059"/>
                    <a:pt x="3115" y="1057"/>
                    <a:pt x="3129" y="1053"/>
                  </a:cubicBezTo>
                  <a:cubicBezTo>
                    <a:pt x="3666" y="843"/>
                    <a:pt x="4203" y="656"/>
                    <a:pt x="4763" y="516"/>
                  </a:cubicBezTo>
                  <a:lnTo>
                    <a:pt x="4763" y="516"/>
                  </a:lnTo>
                  <a:cubicBezTo>
                    <a:pt x="3292" y="1100"/>
                    <a:pt x="1751" y="1473"/>
                    <a:pt x="187" y="1660"/>
                  </a:cubicBezTo>
                  <a:cubicBezTo>
                    <a:pt x="7" y="1683"/>
                    <a:pt x="0" y="1942"/>
                    <a:pt x="165" y="1942"/>
                  </a:cubicBezTo>
                  <a:cubicBezTo>
                    <a:pt x="172" y="1942"/>
                    <a:pt x="179" y="1941"/>
                    <a:pt x="187" y="1940"/>
                  </a:cubicBezTo>
                  <a:cubicBezTo>
                    <a:pt x="397" y="1917"/>
                    <a:pt x="677" y="1917"/>
                    <a:pt x="911" y="1894"/>
                  </a:cubicBezTo>
                  <a:cubicBezTo>
                    <a:pt x="911" y="1917"/>
                    <a:pt x="934" y="1940"/>
                    <a:pt x="934" y="1964"/>
                  </a:cubicBezTo>
                  <a:cubicBezTo>
                    <a:pt x="1020" y="2035"/>
                    <a:pt x="1053" y="2063"/>
                    <a:pt x="1103" y="2063"/>
                  </a:cubicBezTo>
                  <a:cubicBezTo>
                    <a:pt x="1135" y="2063"/>
                    <a:pt x="1174" y="2052"/>
                    <a:pt x="1237" y="2034"/>
                  </a:cubicBezTo>
                  <a:cubicBezTo>
                    <a:pt x="1284" y="2034"/>
                    <a:pt x="1307" y="1964"/>
                    <a:pt x="1307" y="1917"/>
                  </a:cubicBezTo>
                  <a:lnTo>
                    <a:pt x="1307" y="1870"/>
                  </a:lnTo>
                  <a:cubicBezTo>
                    <a:pt x="2078" y="1777"/>
                    <a:pt x="2825" y="1613"/>
                    <a:pt x="3549" y="1357"/>
                  </a:cubicBezTo>
                  <a:lnTo>
                    <a:pt x="3642" y="1357"/>
                  </a:lnTo>
                  <a:cubicBezTo>
                    <a:pt x="4366" y="1123"/>
                    <a:pt x="5066" y="820"/>
                    <a:pt x="5744" y="446"/>
                  </a:cubicBezTo>
                  <a:cubicBezTo>
                    <a:pt x="5767" y="423"/>
                    <a:pt x="5790" y="399"/>
                    <a:pt x="5790" y="376"/>
                  </a:cubicBezTo>
                  <a:lnTo>
                    <a:pt x="5954" y="283"/>
                  </a:lnTo>
                  <a:cubicBezTo>
                    <a:pt x="6088" y="238"/>
                    <a:pt x="6051" y="1"/>
                    <a:pt x="5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7" name="Google Shape;2497;p66"/>
            <p:cNvSpPr/>
            <p:nvPr/>
          </p:nvSpPr>
          <p:spPr>
            <a:xfrm>
              <a:off x="4939650" y="2053300"/>
              <a:ext cx="146325" cy="33425"/>
            </a:xfrm>
            <a:custGeom>
              <a:avLst/>
              <a:gdLst/>
              <a:ahLst/>
              <a:cxnLst/>
              <a:rect l="l" t="t" r="r" b="b"/>
              <a:pathLst>
                <a:path w="5853" h="1337" extrusionOk="0">
                  <a:moveTo>
                    <a:pt x="2026" y="0"/>
                  </a:moveTo>
                  <a:cubicBezTo>
                    <a:pt x="1866" y="0"/>
                    <a:pt x="1778" y="226"/>
                    <a:pt x="1907" y="333"/>
                  </a:cubicBezTo>
                  <a:lnTo>
                    <a:pt x="1860" y="333"/>
                  </a:lnTo>
                  <a:cubicBezTo>
                    <a:pt x="1486" y="286"/>
                    <a:pt x="1113" y="263"/>
                    <a:pt x="739" y="263"/>
                  </a:cubicBezTo>
                  <a:cubicBezTo>
                    <a:pt x="730" y="260"/>
                    <a:pt x="720" y="258"/>
                    <a:pt x="711" y="258"/>
                  </a:cubicBezTo>
                  <a:cubicBezTo>
                    <a:pt x="651" y="258"/>
                    <a:pt x="596" y="319"/>
                    <a:pt x="576" y="379"/>
                  </a:cubicBezTo>
                  <a:lnTo>
                    <a:pt x="179" y="309"/>
                  </a:lnTo>
                  <a:cubicBezTo>
                    <a:pt x="171" y="308"/>
                    <a:pt x="163" y="307"/>
                    <a:pt x="155" y="307"/>
                  </a:cubicBezTo>
                  <a:cubicBezTo>
                    <a:pt x="34" y="307"/>
                    <a:pt x="0" y="474"/>
                    <a:pt x="132" y="496"/>
                  </a:cubicBezTo>
                  <a:cubicBezTo>
                    <a:pt x="1930" y="916"/>
                    <a:pt x="3798" y="1197"/>
                    <a:pt x="5642" y="1337"/>
                  </a:cubicBezTo>
                  <a:cubicBezTo>
                    <a:pt x="5829" y="1337"/>
                    <a:pt x="5852" y="1057"/>
                    <a:pt x="5689" y="1010"/>
                  </a:cubicBezTo>
                  <a:lnTo>
                    <a:pt x="5666" y="1010"/>
                  </a:lnTo>
                  <a:cubicBezTo>
                    <a:pt x="5759" y="916"/>
                    <a:pt x="5712" y="753"/>
                    <a:pt x="5596" y="730"/>
                  </a:cubicBezTo>
                  <a:cubicBezTo>
                    <a:pt x="5292" y="660"/>
                    <a:pt x="5012" y="590"/>
                    <a:pt x="4732" y="520"/>
                  </a:cubicBezTo>
                  <a:cubicBezTo>
                    <a:pt x="4685" y="520"/>
                    <a:pt x="4638" y="543"/>
                    <a:pt x="4615" y="566"/>
                  </a:cubicBezTo>
                  <a:cubicBezTo>
                    <a:pt x="3751" y="426"/>
                    <a:pt x="2887" y="239"/>
                    <a:pt x="2070" y="6"/>
                  </a:cubicBezTo>
                  <a:cubicBezTo>
                    <a:pt x="2055" y="2"/>
                    <a:pt x="2040" y="0"/>
                    <a:pt x="2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8" name="Google Shape;2498;p66"/>
            <p:cNvSpPr/>
            <p:nvPr/>
          </p:nvSpPr>
          <p:spPr>
            <a:xfrm>
              <a:off x="4845675" y="2199300"/>
              <a:ext cx="129225" cy="90725"/>
            </a:xfrm>
            <a:custGeom>
              <a:avLst/>
              <a:gdLst/>
              <a:ahLst/>
              <a:cxnLst/>
              <a:rect l="l" t="t" r="r" b="b"/>
              <a:pathLst>
                <a:path w="5169" h="3629" extrusionOk="0">
                  <a:moveTo>
                    <a:pt x="248" y="1"/>
                  </a:moveTo>
                  <a:cubicBezTo>
                    <a:pt x="117" y="1"/>
                    <a:pt x="0" y="173"/>
                    <a:pt x="132" y="283"/>
                  </a:cubicBezTo>
                  <a:lnTo>
                    <a:pt x="576" y="657"/>
                  </a:lnTo>
                  <a:lnTo>
                    <a:pt x="389" y="657"/>
                  </a:lnTo>
                  <a:cubicBezTo>
                    <a:pt x="342" y="657"/>
                    <a:pt x="319" y="703"/>
                    <a:pt x="319" y="750"/>
                  </a:cubicBezTo>
                  <a:cubicBezTo>
                    <a:pt x="319" y="890"/>
                    <a:pt x="319" y="890"/>
                    <a:pt x="436" y="960"/>
                  </a:cubicBezTo>
                  <a:cubicBezTo>
                    <a:pt x="459" y="972"/>
                    <a:pt x="476" y="978"/>
                    <a:pt x="494" y="978"/>
                  </a:cubicBezTo>
                  <a:cubicBezTo>
                    <a:pt x="512" y="978"/>
                    <a:pt x="529" y="972"/>
                    <a:pt x="552" y="960"/>
                  </a:cubicBezTo>
                  <a:lnTo>
                    <a:pt x="576" y="913"/>
                  </a:lnTo>
                  <a:cubicBezTo>
                    <a:pt x="599" y="890"/>
                    <a:pt x="599" y="867"/>
                    <a:pt x="599" y="843"/>
                  </a:cubicBezTo>
                  <a:cubicBezTo>
                    <a:pt x="1089" y="1147"/>
                    <a:pt x="1556" y="1474"/>
                    <a:pt x="2000" y="1824"/>
                  </a:cubicBezTo>
                  <a:cubicBezTo>
                    <a:pt x="2747" y="2431"/>
                    <a:pt x="3518" y="3015"/>
                    <a:pt x="4288" y="3599"/>
                  </a:cubicBezTo>
                  <a:cubicBezTo>
                    <a:pt x="4313" y="3619"/>
                    <a:pt x="4338" y="3628"/>
                    <a:pt x="4361" y="3628"/>
                  </a:cubicBezTo>
                  <a:cubicBezTo>
                    <a:pt x="4469" y="3628"/>
                    <a:pt x="4543" y="3438"/>
                    <a:pt x="4428" y="3342"/>
                  </a:cubicBezTo>
                  <a:cubicBezTo>
                    <a:pt x="3237" y="2431"/>
                    <a:pt x="2070" y="1497"/>
                    <a:pt x="903" y="517"/>
                  </a:cubicBezTo>
                  <a:lnTo>
                    <a:pt x="903" y="517"/>
                  </a:lnTo>
                  <a:cubicBezTo>
                    <a:pt x="1556" y="703"/>
                    <a:pt x="2163" y="937"/>
                    <a:pt x="2770" y="1240"/>
                  </a:cubicBezTo>
                  <a:cubicBezTo>
                    <a:pt x="3424" y="1824"/>
                    <a:pt x="4148" y="2361"/>
                    <a:pt x="4942" y="2781"/>
                  </a:cubicBezTo>
                  <a:cubicBezTo>
                    <a:pt x="4952" y="2783"/>
                    <a:pt x="4962" y="2784"/>
                    <a:pt x="4972" y="2784"/>
                  </a:cubicBezTo>
                  <a:cubicBezTo>
                    <a:pt x="5095" y="2784"/>
                    <a:pt x="5168" y="2656"/>
                    <a:pt x="5082" y="2548"/>
                  </a:cubicBezTo>
                  <a:lnTo>
                    <a:pt x="4872" y="2408"/>
                  </a:lnTo>
                  <a:cubicBezTo>
                    <a:pt x="4942" y="2338"/>
                    <a:pt x="4965" y="2221"/>
                    <a:pt x="4895" y="2128"/>
                  </a:cubicBezTo>
                  <a:cubicBezTo>
                    <a:pt x="4031" y="1310"/>
                    <a:pt x="3097" y="633"/>
                    <a:pt x="2047" y="73"/>
                  </a:cubicBezTo>
                  <a:cubicBezTo>
                    <a:pt x="2011" y="46"/>
                    <a:pt x="1975" y="35"/>
                    <a:pt x="1941" y="35"/>
                  </a:cubicBezTo>
                  <a:cubicBezTo>
                    <a:pt x="1794" y="35"/>
                    <a:pt x="1685" y="244"/>
                    <a:pt x="1837" y="376"/>
                  </a:cubicBezTo>
                  <a:lnTo>
                    <a:pt x="2023" y="540"/>
                  </a:lnTo>
                  <a:cubicBezTo>
                    <a:pt x="1440" y="330"/>
                    <a:pt x="879" y="143"/>
                    <a:pt x="272" y="3"/>
                  </a:cubicBezTo>
                  <a:cubicBezTo>
                    <a:pt x="264" y="2"/>
                    <a:pt x="256" y="1"/>
                    <a:pt x="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499;p66"/>
            <p:cNvSpPr/>
            <p:nvPr/>
          </p:nvSpPr>
          <p:spPr>
            <a:xfrm>
              <a:off x="4711225" y="1383875"/>
              <a:ext cx="6425" cy="4200"/>
            </a:xfrm>
            <a:custGeom>
              <a:avLst/>
              <a:gdLst/>
              <a:ahLst/>
              <a:cxnLst/>
              <a:rect l="l" t="t" r="r" b="b"/>
              <a:pathLst>
                <a:path w="257" h="168" extrusionOk="0">
                  <a:moveTo>
                    <a:pt x="159" y="0"/>
                  </a:moveTo>
                  <a:cubicBezTo>
                    <a:pt x="153" y="0"/>
                    <a:pt x="147" y="1"/>
                    <a:pt x="140" y="2"/>
                  </a:cubicBezTo>
                  <a:cubicBezTo>
                    <a:pt x="8" y="2"/>
                    <a:pt x="0" y="168"/>
                    <a:pt x="117" y="168"/>
                  </a:cubicBezTo>
                  <a:cubicBezTo>
                    <a:pt x="124" y="168"/>
                    <a:pt x="132" y="167"/>
                    <a:pt x="140" y="166"/>
                  </a:cubicBezTo>
                  <a:cubicBezTo>
                    <a:pt x="250" y="166"/>
                    <a:pt x="256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90" name="Google Shape;772;p36"/>
          <p:cNvSpPr/>
          <p:nvPr/>
        </p:nvSpPr>
        <p:spPr>
          <a:xfrm rot="548498">
            <a:off x="1310188" y="804665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FB154C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1" name="Google Shape;2482;p66"/>
          <p:cNvSpPr/>
          <p:nvPr/>
        </p:nvSpPr>
        <p:spPr>
          <a:xfrm>
            <a:off x="6118156" y="5579511"/>
            <a:ext cx="888907" cy="839154"/>
          </a:xfrm>
          <a:custGeom>
            <a:avLst/>
            <a:gdLst/>
            <a:ahLst/>
            <a:cxnLst/>
            <a:rect l="l" t="t" r="r" b="b"/>
            <a:pathLst>
              <a:path w="65445" h="61782" extrusionOk="0">
                <a:moveTo>
                  <a:pt x="33201" y="1250"/>
                </a:moveTo>
                <a:lnTo>
                  <a:pt x="33808" y="2605"/>
                </a:lnTo>
                <a:cubicBezTo>
                  <a:pt x="33552" y="2301"/>
                  <a:pt x="33271" y="1974"/>
                  <a:pt x="32968" y="1671"/>
                </a:cubicBezTo>
                <a:lnTo>
                  <a:pt x="33201" y="1250"/>
                </a:lnTo>
                <a:close/>
                <a:moveTo>
                  <a:pt x="34205" y="2651"/>
                </a:moveTo>
                <a:lnTo>
                  <a:pt x="34205" y="2651"/>
                </a:lnTo>
                <a:cubicBezTo>
                  <a:pt x="34859" y="3772"/>
                  <a:pt x="35489" y="4939"/>
                  <a:pt x="36050" y="6107"/>
                </a:cubicBezTo>
                <a:cubicBezTo>
                  <a:pt x="35653" y="5313"/>
                  <a:pt x="35209" y="4519"/>
                  <a:pt x="34696" y="3772"/>
                </a:cubicBezTo>
                <a:lnTo>
                  <a:pt x="34205" y="2651"/>
                </a:lnTo>
                <a:close/>
                <a:moveTo>
                  <a:pt x="36166" y="6317"/>
                </a:moveTo>
                <a:cubicBezTo>
                  <a:pt x="37100" y="8325"/>
                  <a:pt x="37964" y="10380"/>
                  <a:pt x="38711" y="12481"/>
                </a:cubicBezTo>
                <a:cubicBezTo>
                  <a:pt x="38805" y="12738"/>
                  <a:pt x="38898" y="12995"/>
                  <a:pt x="38992" y="13228"/>
                </a:cubicBezTo>
                <a:lnTo>
                  <a:pt x="37707" y="10426"/>
                </a:lnTo>
                <a:cubicBezTo>
                  <a:pt x="37427" y="9516"/>
                  <a:pt x="37124" y="8605"/>
                  <a:pt x="36774" y="7718"/>
                </a:cubicBezTo>
                <a:cubicBezTo>
                  <a:pt x="36563" y="7228"/>
                  <a:pt x="36377" y="6784"/>
                  <a:pt x="36166" y="6317"/>
                </a:cubicBezTo>
                <a:close/>
                <a:moveTo>
                  <a:pt x="33341" y="573"/>
                </a:moveTo>
                <a:cubicBezTo>
                  <a:pt x="35606" y="3469"/>
                  <a:pt x="37497" y="6644"/>
                  <a:pt x="38945" y="10029"/>
                </a:cubicBezTo>
                <a:cubicBezTo>
                  <a:pt x="40182" y="12995"/>
                  <a:pt x="41093" y="16053"/>
                  <a:pt x="41677" y="19205"/>
                </a:cubicBezTo>
                <a:lnTo>
                  <a:pt x="40673" y="16987"/>
                </a:lnTo>
                <a:cubicBezTo>
                  <a:pt x="40509" y="16497"/>
                  <a:pt x="40346" y="16007"/>
                  <a:pt x="40182" y="15516"/>
                </a:cubicBezTo>
                <a:cubicBezTo>
                  <a:pt x="39575" y="13672"/>
                  <a:pt x="38922" y="11851"/>
                  <a:pt x="38221" y="10053"/>
                </a:cubicBezTo>
                <a:cubicBezTo>
                  <a:pt x="36937" y="6737"/>
                  <a:pt x="35303" y="3585"/>
                  <a:pt x="33318" y="620"/>
                </a:cubicBezTo>
                <a:cubicBezTo>
                  <a:pt x="33318" y="597"/>
                  <a:pt x="33341" y="573"/>
                  <a:pt x="33341" y="573"/>
                </a:cubicBezTo>
                <a:close/>
                <a:moveTo>
                  <a:pt x="42260" y="19859"/>
                </a:moveTo>
                <a:lnTo>
                  <a:pt x="42260" y="19859"/>
                </a:lnTo>
                <a:cubicBezTo>
                  <a:pt x="42774" y="19999"/>
                  <a:pt x="43311" y="20116"/>
                  <a:pt x="43848" y="20209"/>
                </a:cubicBezTo>
                <a:lnTo>
                  <a:pt x="43848" y="20233"/>
                </a:lnTo>
                <a:cubicBezTo>
                  <a:pt x="43334" y="20233"/>
                  <a:pt x="42821" y="20256"/>
                  <a:pt x="42307" y="20256"/>
                </a:cubicBezTo>
                <a:cubicBezTo>
                  <a:pt x="42307" y="20139"/>
                  <a:pt x="42260" y="19999"/>
                  <a:pt x="42260" y="19859"/>
                </a:cubicBezTo>
                <a:close/>
                <a:moveTo>
                  <a:pt x="41630" y="19929"/>
                </a:moveTo>
                <a:lnTo>
                  <a:pt x="41630" y="19929"/>
                </a:lnTo>
                <a:cubicBezTo>
                  <a:pt x="41677" y="20046"/>
                  <a:pt x="41747" y="20162"/>
                  <a:pt x="41793" y="20279"/>
                </a:cubicBezTo>
                <a:lnTo>
                  <a:pt x="41723" y="20303"/>
                </a:lnTo>
                <a:cubicBezTo>
                  <a:pt x="41677" y="20162"/>
                  <a:pt x="41653" y="20046"/>
                  <a:pt x="41630" y="19929"/>
                </a:cubicBezTo>
                <a:close/>
                <a:moveTo>
                  <a:pt x="38385" y="12761"/>
                </a:moveTo>
                <a:lnTo>
                  <a:pt x="38385" y="12761"/>
                </a:lnTo>
                <a:cubicBezTo>
                  <a:pt x="38968" y="14069"/>
                  <a:pt x="39575" y="15376"/>
                  <a:pt x="40159" y="16684"/>
                </a:cubicBezTo>
                <a:lnTo>
                  <a:pt x="40859" y="18785"/>
                </a:lnTo>
                <a:cubicBezTo>
                  <a:pt x="40906" y="18972"/>
                  <a:pt x="40976" y="19159"/>
                  <a:pt x="41023" y="19322"/>
                </a:cubicBezTo>
                <a:lnTo>
                  <a:pt x="40906" y="19322"/>
                </a:lnTo>
                <a:cubicBezTo>
                  <a:pt x="40900" y="19320"/>
                  <a:pt x="40894" y="19319"/>
                  <a:pt x="40888" y="19319"/>
                </a:cubicBezTo>
                <a:cubicBezTo>
                  <a:pt x="40829" y="19319"/>
                  <a:pt x="40798" y="19417"/>
                  <a:pt x="40883" y="19439"/>
                </a:cubicBezTo>
                <a:lnTo>
                  <a:pt x="41093" y="19509"/>
                </a:lnTo>
                <a:cubicBezTo>
                  <a:pt x="41163" y="19766"/>
                  <a:pt x="41256" y="20046"/>
                  <a:pt x="41350" y="20303"/>
                </a:cubicBezTo>
                <a:cubicBezTo>
                  <a:pt x="41116" y="20326"/>
                  <a:pt x="40859" y="20326"/>
                  <a:pt x="40626" y="20349"/>
                </a:cubicBezTo>
                <a:cubicBezTo>
                  <a:pt x="40579" y="20256"/>
                  <a:pt x="40533" y="20162"/>
                  <a:pt x="40486" y="20046"/>
                </a:cubicBezTo>
                <a:cubicBezTo>
                  <a:pt x="40276" y="19462"/>
                  <a:pt x="40089" y="18878"/>
                  <a:pt x="39902" y="18271"/>
                </a:cubicBezTo>
                <a:cubicBezTo>
                  <a:pt x="39529" y="17057"/>
                  <a:pt x="39202" y="15843"/>
                  <a:pt x="38875" y="14629"/>
                </a:cubicBezTo>
                <a:cubicBezTo>
                  <a:pt x="38711" y="13999"/>
                  <a:pt x="38548" y="13368"/>
                  <a:pt x="38385" y="12761"/>
                </a:cubicBezTo>
                <a:close/>
                <a:moveTo>
                  <a:pt x="47521" y="19654"/>
                </a:moveTo>
                <a:cubicBezTo>
                  <a:pt x="49456" y="19654"/>
                  <a:pt x="51392" y="19713"/>
                  <a:pt x="53327" y="19836"/>
                </a:cubicBezTo>
                <a:lnTo>
                  <a:pt x="53327" y="19859"/>
                </a:lnTo>
                <a:cubicBezTo>
                  <a:pt x="55195" y="19976"/>
                  <a:pt x="57016" y="20162"/>
                  <a:pt x="58861" y="20396"/>
                </a:cubicBezTo>
                <a:cubicBezTo>
                  <a:pt x="59468" y="20466"/>
                  <a:pt x="60075" y="20559"/>
                  <a:pt x="60682" y="20653"/>
                </a:cubicBezTo>
                <a:cubicBezTo>
                  <a:pt x="57787" y="20396"/>
                  <a:pt x="54845" y="20419"/>
                  <a:pt x="51973" y="20349"/>
                </a:cubicBezTo>
                <a:cubicBezTo>
                  <a:pt x="50292" y="20326"/>
                  <a:pt x="48564" y="20256"/>
                  <a:pt x="46860" y="20233"/>
                </a:cubicBezTo>
                <a:cubicBezTo>
                  <a:pt x="45693" y="20116"/>
                  <a:pt x="44525" y="19952"/>
                  <a:pt x="43381" y="19742"/>
                </a:cubicBezTo>
                <a:cubicBezTo>
                  <a:pt x="44761" y="19684"/>
                  <a:pt x="46141" y="19654"/>
                  <a:pt x="47521" y="19654"/>
                </a:cubicBezTo>
                <a:close/>
                <a:moveTo>
                  <a:pt x="40766" y="20536"/>
                </a:moveTo>
                <a:lnTo>
                  <a:pt x="41420" y="20559"/>
                </a:lnTo>
                <a:cubicBezTo>
                  <a:pt x="41467" y="20723"/>
                  <a:pt x="41513" y="20910"/>
                  <a:pt x="41560" y="21073"/>
                </a:cubicBezTo>
                <a:cubicBezTo>
                  <a:pt x="41233" y="20980"/>
                  <a:pt x="40953" y="20816"/>
                  <a:pt x="40766" y="20536"/>
                </a:cubicBezTo>
                <a:close/>
                <a:moveTo>
                  <a:pt x="41933" y="20583"/>
                </a:moveTo>
                <a:lnTo>
                  <a:pt x="41980" y="20699"/>
                </a:lnTo>
                <a:lnTo>
                  <a:pt x="42004" y="20910"/>
                </a:lnTo>
                <a:cubicBezTo>
                  <a:pt x="42027" y="20980"/>
                  <a:pt x="42074" y="21026"/>
                  <a:pt x="42120" y="21026"/>
                </a:cubicBezTo>
                <a:cubicBezTo>
                  <a:pt x="42074" y="21050"/>
                  <a:pt x="42027" y="21096"/>
                  <a:pt x="42027" y="21166"/>
                </a:cubicBezTo>
                <a:lnTo>
                  <a:pt x="41980" y="21166"/>
                </a:lnTo>
                <a:cubicBezTo>
                  <a:pt x="41910" y="20980"/>
                  <a:pt x="41840" y="20770"/>
                  <a:pt x="41793" y="20583"/>
                </a:cubicBezTo>
                <a:close/>
                <a:moveTo>
                  <a:pt x="46440" y="20583"/>
                </a:moveTo>
                <a:cubicBezTo>
                  <a:pt x="48448" y="20793"/>
                  <a:pt x="50502" y="20840"/>
                  <a:pt x="52440" y="20910"/>
                </a:cubicBezTo>
                <a:cubicBezTo>
                  <a:pt x="53911" y="20980"/>
                  <a:pt x="55382" y="21003"/>
                  <a:pt x="56876" y="21073"/>
                </a:cubicBezTo>
                <a:cubicBezTo>
                  <a:pt x="52253" y="21096"/>
                  <a:pt x="47630" y="21143"/>
                  <a:pt x="43007" y="21190"/>
                </a:cubicBezTo>
                <a:lnTo>
                  <a:pt x="42447" y="21190"/>
                </a:lnTo>
                <a:lnTo>
                  <a:pt x="42377" y="21096"/>
                </a:lnTo>
                <a:lnTo>
                  <a:pt x="42330" y="21073"/>
                </a:lnTo>
                <a:cubicBezTo>
                  <a:pt x="42424" y="21003"/>
                  <a:pt x="42447" y="20910"/>
                  <a:pt x="42400" y="20816"/>
                </a:cubicBezTo>
                <a:lnTo>
                  <a:pt x="42400" y="20816"/>
                </a:lnTo>
                <a:lnTo>
                  <a:pt x="42424" y="20840"/>
                </a:lnTo>
                <a:lnTo>
                  <a:pt x="42354" y="20699"/>
                </a:lnTo>
                <a:lnTo>
                  <a:pt x="42354" y="20583"/>
                </a:lnTo>
                <a:close/>
                <a:moveTo>
                  <a:pt x="62923" y="20956"/>
                </a:moveTo>
                <a:cubicBezTo>
                  <a:pt x="63437" y="21003"/>
                  <a:pt x="63997" y="21096"/>
                  <a:pt x="64348" y="21353"/>
                </a:cubicBezTo>
                <a:cubicBezTo>
                  <a:pt x="63997" y="21307"/>
                  <a:pt x="63647" y="21237"/>
                  <a:pt x="63297" y="21190"/>
                </a:cubicBezTo>
                <a:cubicBezTo>
                  <a:pt x="63180" y="21096"/>
                  <a:pt x="63063" y="21003"/>
                  <a:pt x="62923" y="20956"/>
                </a:cubicBezTo>
                <a:close/>
                <a:moveTo>
                  <a:pt x="32804" y="550"/>
                </a:moveTo>
                <a:lnTo>
                  <a:pt x="32851" y="597"/>
                </a:lnTo>
                <a:cubicBezTo>
                  <a:pt x="29022" y="7765"/>
                  <a:pt x="25310" y="14979"/>
                  <a:pt x="21877" y="22334"/>
                </a:cubicBezTo>
                <a:cubicBezTo>
                  <a:pt x="21761" y="22311"/>
                  <a:pt x="21667" y="22287"/>
                  <a:pt x="21574" y="22264"/>
                </a:cubicBezTo>
                <a:cubicBezTo>
                  <a:pt x="22414" y="20746"/>
                  <a:pt x="23138" y="19159"/>
                  <a:pt x="23909" y="17594"/>
                </a:cubicBezTo>
                <a:lnTo>
                  <a:pt x="23885" y="17594"/>
                </a:lnTo>
                <a:cubicBezTo>
                  <a:pt x="24843" y="15633"/>
                  <a:pt x="25823" y="13695"/>
                  <a:pt x="26827" y="11780"/>
                </a:cubicBezTo>
                <a:cubicBezTo>
                  <a:pt x="28765" y="8021"/>
                  <a:pt x="30750" y="4262"/>
                  <a:pt x="32804" y="550"/>
                </a:cubicBezTo>
                <a:close/>
                <a:moveTo>
                  <a:pt x="63507" y="21633"/>
                </a:moveTo>
                <a:cubicBezTo>
                  <a:pt x="63741" y="21657"/>
                  <a:pt x="63997" y="21703"/>
                  <a:pt x="64254" y="21727"/>
                </a:cubicBezTo>
                <a:cubicBezTo>
                  <a:pt x="63951" y="21960"/>
                  <a:pt x="63647" y="22194"/>
                  <a:pt x="63344" y="22404"/>
                </a:cubicBezTo>
                <a:cubicBezTo>
                  <a:pt x="63390" y="22311"/>
                  <a:pt x="63437" y="22194"/>
                  <a:pt x="63460" y="22077"/>
                </a:cubicBezTo>
                <a:cubicBezTo>
                  <a:pt x="63507" y="21937"/>
                  <a:pt x="63507" y="21774"/>
                  <a:pt x="63507" y="21633"/>
                </a:cubicBezTo>
                <a:close/>
                <a:moveTo>
                  <a:pt x="29139" y="8558"/>
                </a:moveTo>
                <a:lnTo>
                  <a:pt x="29139" y="8558"/>
                </a:lnTo>
                <a:cubicBezTo>
                  <a:pt x="27294" y="12388"/>
                  <a:pt x="25566" y="16263"/>
                  <a:pt x="23932" y="20209"/>
                </a:cubicBezTo>
                <a:cubicBezTo>
                  <a:pt x="23629" y="20956"/>
                  <a:pt x="23395" y="21867"/>
                  <a:pt x="22975" y="22567"/>
                </a:cubicBezTo>
                <a:cubicBezTo>
                  <a:pt x="22951" y="22614"/>
                  <a:pt x="22928" y="22637"/>
                  <a:pt x="22905" y="22684"/>
                </a:cubicBezTo>
                <a:cubicBezTo>
                  <a:pt x="22881" y="22637"/>
                  <a:pt x="22835" y="22614"/>
                  <a:pt x="22811" y="22591"/>
                </a:cubicBezTo>
                <a:cubicBezTo>
                  <a:pt x="22578" y="22521"/>
                  <a:pt x="22368" y="22451"/>
                  <a:pt x="22134" y="22404"/>
                </a:cubicBezTo>
                <a:cubicBezTo>
                  <a:pt x="24469" y="17781"/>
                  <a:pt x="26804" y="13158"/>
                  <a:pt x="29139" y="8558"/>
                </a:cubicBezTo>
                <a:close/>
                <a:moveTo>
                  <a:pt x="6881" y="22365"/>
                </a:moveTo>
                <a:cubicBezTo>
                  <a:pt x="9140" y="22365"/>
                  <a:pt x="11396" y="22530"/>
                  <a:pt x="13636" y="22848"/>
                </a:cubicBezTo>
                <a:cubicBezTo>
                  <a:pt x="11931" y="22824"/>
                  <a:pt x="10227" y="22813"/>
                  <a:pt x="8522" y="22813"/>
                </a:cubicBezTo>
                <a:cubicBezTo>
                  <a:pt x="6818" y="22813"/>
                  <a:pt x="5114" y="22824"/>
                  <a:pt x="3409" y="22848"/>
                </a:cubicBezTo>
                <a:lnTo>
                  <a:pt x="3362" y="22801"/>
                </a:lnTo>
                <a:cubicBezTo>
                  <a:pt x="4133" y="22614"/>
                  <a:pt x="4903" y="22474"/>
                  <a:pt x="5674" y="22381"/>
                </a:cubicBezTo>
                <a:cubicBezTo>
                  <a:pt x="6076" y="22370"/>
                  <a:pt x="6478" y="22365"/>
                  <a:pt x="6881" y="22365"/>
                </a:cubicBezTo>
                <a:close/>
                <a:moveTo>
                  <a:pt x="12188" y="21797"/>
                </a:moveTo>
                <a:cubicBezTo>
                  <a:pt x="13939" y="21797"/>
                  <a:pt x="15690" y="21914"/>
                  <a:pt x="17418" y="22100"/>
                </a:cubicBezTo>
                <a:cubicBezTo>
                  <a:pt x="18655" y="22217"/>
                  <a:pt x="19893" y="22474"/>
                  <a:pt x="21130" y="22684"/>
                </a:cubicBezTo>
                <a:lnTo>
                  <a:pt x="21060" y="22848"/>
                </a:lnTo>
                <a:lnTo>
                  <a:pt x="20944" y="22848"/>
                </a:lnTo>
                <a:cubicBezTo>
                  <a:pt x="20407" y="22801"/>
                  <a:pt x="19870" y="22754"/>
                  <a:pt x="19333" y="22684"/>
                </a:cubicBezTo>
                <a:cubicBezTo>
                  <a:pt x="18212" y="22544"/>
                  <a:pt x="17068" y="22404"/>
                  <a:pt x="15947" y="22264"/>
                </a:cubicBezTo>
                <a:cubicBezTo>
                  <a:pt x="14243" y="22077"/>
                  <a:pt x="12538" y="21890"/>
                  <a:pt x="10857" y="21820"/>
                </a:cubicBezTo>
                <a:cubicBezTo>
                  <a:pt x="11301" y="21797"/>
                  <a:pt x="11744" y="21797"/>
                  <a:pt x="12188" y="21797"/>
                </a:cubicBezTo>
                <a:close/>
                <a:moveTo>
                  <a:pt x="21364" y="22707"/>
                </a:moveTo>
                <a:lnTo>
                  <a:pt x="21691" y="22754"/>
                </a:lnTo>
                <a:cubicBezTo>
                  <a:pt x="21691" y="22777"/>
                  <a:pt x="21667" y="22801"/>
                  <a:pt x="21667" y="22824"/>
                </a:cubicBezTo>
                <a:cubicBezTo>
                  <a:pt x="21667" y="22848"/>
                  <a:pt x="21667" y="22871"/>
                  <a:pt x="21667" y="22871"/>
                </a:cubicBezTo>
                <a:lnTo>
                  <a:pt x="21270" y="22871"/>
                </a:lnTo>
                <a:lnTo>
                  <a:pt x="21364" y="22707"/>
                </a:lnTo>
                <a:close/>
                <a:moveTo>
                  <a:pt x="9993" y="22124"/>
                </a:moveTo>
                <a:lnTo>
                  <a:pt x="9993" y="22124"/>
                </a:lnTo>
                <a:cubicBezTo>
                  <a:pt x="10857" y="22147"/>
                  <a:pt x="11698" y="22194"/>
                  <a:pt x="12538" y="22264"/>
                </a:cubicBezTo>
                <a:cubicBezTo>
                  <a:pt x="13075" y="22311"/>
                  <a:pt x="16811" y="22661"/>
                  <a:pt x="19496" y="22988"/>
                </a:cubicBezTo>
                <a:lnTo>
                  <a:pt x="18095" y="22941"/>
                </a:lnTo>
                <a:cubicBezTo>
                  <a:pt x="15620" y="22661"/>
                  <a:pt x="13122" y="22404"/>
                  <a:pt x="10647" y="22194"/>
                </a:cubicBezTo>
                <a:lnTo>
                  <a:pt x="9993" y="22124"/>
                </a:lnTo>
                <a:close/>
                <a:moveTo>
                  <a:pt x="21948" y="22777"/>
                </a:moveTo>
                <a:cubicBezTo>
                  <a:pt x="22204" y="22848"/>
                  <a:pt x="22461" y="22871"/>
                  <a:pt x="22718" y="22894"/>
                </a:cubicBezTo>
                <a:cubicBezTo>
                  <a:pt x="22601" y="22988"/>
                  <a:pt x="22461" y="23058"/>
                  <a:pt x="22321" y="23058"/>
                </a:cubicBezTo>
                <a:cubicBezTo>
                  <a:pt x="22251" y="23011"/>
                  <a:pt x="22204" y="22988"/>
                  <a:pt x="22158" y="22964"/>
                </a:cubicBezTo>
                <a:cubicBezTo>
                  <a:pt x="22064" y="22941"/>
                  <a:pt x="21971" y="22918"/>
                  <a:pt x="21877" y="22894"/>
                </a:cubicBezTo>
                <a:lnTo>
                  <a:pt x="21948" y="22777"/>
                </a:lnTo>
                <a:close/>
                <a:moveTo>
                  <a:pt x="2895" y="22567"/>
                </a:moveTo>
                <a:cubicBezTo>
                  <a:pt x="2849" y="22637"/>
                  <a:pt x="2849" y="22731"/>
                  <a:pt x="2895" y="22801"/>
                </a:cubicBezTo>
                <a:cubicBezTo>
                  <a:pt x="4226" y="24248"/>
                  <a:pt x="5580" y="25649"/>
                  <a:pt x="7005" y="27004"/>
                </a:cubicBezTo>
                <a:lnTo>
                  <a:pt x="1705" y="22777"/>
                </a:lnTo>
                <a:cubicBezTo>
                  <a:pt x="2055" y="22731"/>
                  <a:pt x="2382" y="22661"/>
                  <a:pt x="2732" y="22591"/>
                </a:cubicBezTo>
                <a:lnTo>
                  <a:pt x="2895" y="22567"/>
                </a:lnTo>
                <a:close/>
                <a:moveTo>
                  <a:pt x="64745" y="21844"/>
                </a:moveTo>
                <a:lnTo>
                  <a:pt x="64745" y="21844"/>
                </a:lnTo>
                <a:cubicBezTo>
                  <a:pt x="64791" y="21984"/>
                  <a:pt x="64698" y="22077"/>
                  <a:pt x="64464" y="22170"/>
                </a:cubicBezTo>
                <a:lnTo>
                  <a:pt x="64464" y="22147"/>
                </a:lnTo>
                <a:lnTo>
                  <a:pt x="63881" y="22614"/>
                </a:lnTo>
                <a:lnTo>
                  <a:pt x="62690" y="23548"/>
                </a:lnTo>
                <a:lnTo>
                  <a:pt x="60308" y="25392"/>
                </a:lnTo>
                <a:lnTo>
                  <a:pt x="55826" y="28848"/>
                </a:lnTo>
                <a:cubicBezTo>
                  <a:pt x="54238" y="30109"/>
                  <a:pt x="52580" y="31323"/>
                  <a:pt x="50969" y="32584"/>
                </a:cubicBezTo>
                <a:cubicBezTo>
                  <a:pt x="51716" y="31907"/>
                  <a:pt x="52440" y="31230"/>
                  <a:pt x="53211" y="30576"/>
                </a:cubicBezTo>
                <a:cubicBezTo>
                  <a:pt x="53608" y="30249"/>
                  <a:pt x="54004" y="29922"/>
                  <a:pt x="54378" y="29595"/>
                </a:cubicBezTo>
                <a:cubicBezTo>
                  <a:pt x="57834" y="27027"/>
                  <a:pt x="61289" y="24412"/>
                  <a:pt x="64745" y="21844"/>
                </a:cubicBezTo>
                <a:close/>
                <a:moveTo>
                  <a:pt x="1191" y="22871"/>
                </a:moveTo>
                <a:cubicBezTo>
                  <a:pt x="4460" y="25486"/>
                  <a:pt x="7729" y="28078"/>
                  <a:pt x="11021" y="30693"/>
                </a:cubicBezTo>
                <a:lnTo>
                  <a:pt x="11534" y="31089"/>
                </a:lnTo>
                <a:cubicBezTo>
                  <a:pt x="12888" y="32233"/>
                  <a:pt x="14289" y="33331"/>
                  <a:pt x="15714" y="34405"/>
                </a:cubicBezTo>
                <a:lnTo>
                  <a:pt x="15900" y="34568"/>
                </a:lnTo>
                <a:lnTo>
                  <a:pt x="16624" y="35152"/>
                </a:lnTo>
                <a:cubicBezTo>
                  <a:pt x="10857" y="31720"/>
                  <a:pt x="5487" y="27634"/>
                  <a:pt x="677" y="22988"/>
                </a:cubicBezTo>
                <a:cubicBezTo>
                  <a:pt x="841" y="22941"/>
                  <a:pt x="1004" y="22918"/>
                  <a:pt x="1191" y="22871"/>
                </a:cubicBezTo>
                <a:close/>
                <a:moveTo>
                  <a:pt x="61779" y="21400"/>
                </a:moveTo>
                <a:cubicBezTo>
                  <a:pt x="62176" y="21447"/>
                  <a:pt x="62550" y="21493"/>
                  <a:pt x="62947" y="21540"/>
                </a:cubicBezTo>
                <a:cubicBezTo>
                  <a:pt x="63414" y="22077"/>
                  <a:pt x="62830" y="22661"/>
                  <a:pt x="62386" y="23058"/>
                </a:cubicBezTo>
                <a:cubicBezTo>
                  <a:pt x="62083" y="23314"/>
                  <a:pt x="61756" y="23571"/>
                  <a:pt x="61429" y="23805"/>
                </a:cubicBezTo>
                <a:lnTo>
                  <a:pt x="60308" y="24622"/>
                </a:lnTo>
                <a:cubicBezTo>
                  <a:pt x="59515" y="25206"/>
                  <a:pt x="58697" y="25743"/>
                  <a:pt x="57950" y="26326"/>
                </a:cubicBezTo>
                <a:cubicBezTo>
                  <a:pt x="57763" y="26466"/>
                  <a:pt x="57600" y="26607"/>
                  <a:pt x="57437" y="26747"/>
                </a:cubicBezTo>
                <a:cubicBezTo>
                  <a:pt x="53537" y="29595"/>
                  <a:pt x="49638" y="32444"/>
                  <a:pt x="45809" y="35386"/>
                </a:cubicBezTo>
                <a:cubicBezTo>
                  <a:pt x="45786" y="35409"/>
                  <a:pt x="45786" y="35432"/>
                  <a:pt x="45763" y="35456"/>
                </a:cubicBezTo>
                <a:lnTo>
                  <a:pt x="45669" y="35292"/>
                </a:lnTo>
                <a:cubicBezTo>
                  <a:pt x="45833" y="35175"/>
                  <a:pt x="45996" y="35082"/>
                  <a:pt x="46113" y="34965"/>
                </a:cubicBezTo>
                <a:lnTo>
                  <a:pt x="54962" y="27821"/>
                </a:lnTo>
                <a:lnTo>
                  <a:pt x="59374" y="24248"/>
                </a:lnTo>
                <a:cubicBezTo>
                  <a:pt x="60332" y="23455"/>
                  <a:pt x="61546" y="22684"/>
                  <a:pt x="61779" y="21400"/>
                </a:cubicBezTo>
                <a:close/>
                <a:moveTo>
                  <a:pt x="50292" y="32607"/>
                </a:moveTo>
                <a:cubicBezTo>
                  <a:pt x="48938" y="33821"/>
                  <a:pt x="47630" y="35059"/>
                  <a:pt x="46370" y="36343"/>
                </a:cubicBezTo>
                <a:lnTo>
                  <a:pt x="45926" y="35712"/>
                </a:lnTo>
                <a:cubicBezTo>
                  <a:pt x="45973" y="35712"/>
                  <a:pt x="45996" y="35712"/>
                  <a:pt x="46043" y="35689"/>
                </a:cubicBezTo>
                <a:cubicBezTo>
                  <a:pt x="47467" y="34685"/>
                  <a:pt x="48891" y="33658"/>
                  <a:pt x="50292" y="32607"/>
                </a:cubicBezTo>
                <a:close/>
                <a:moveTo>
                  <a:pt x="45366" y="35549"/>
                </a:moveTo>
                <a:cubicBezTo>
                  <a:pt x="45366" y="35596"/>
                  <a:pt x="45366" y="35642"/>
                  <a:pt x="45412" y="35689"/>
                </a:cubicBezTo>
                <a:lnTo>
                  <a:pt x="45412" y="35712"/>
                </a:lnTo>
                <a:cubicBezTo>
                  <a:pt x="45622" y="36039"/>
                  <a:pt x="45833" y="36366"/>
                  <a:pt x="46066" y="36716"/>
                </a:cubicBezTo>
                <a:cubicBezTo>
                  <a:pt x="45973" y="36786"/>
                  <a:pt x="45879" y="36880"/>
                  <a:pt x="45786" y="36973"/>
                </a:cubicBezTo>
                <a:cubicBezTo>
                  <a:pt x="45552" y="36693"/>
                  <a:pt x="45179" y="36226"/>
                  <a:pt x="45179" y="36016"/>
                </a:cubicBezTo>
                <a:cubicBezTo>
                  <a:pt x="45179" y="35852"/>
                  <a:pt x="45249" y="35689"/>
                  <a:pt x="45366" y="35549"/>
                </a:cubicBezTo>
                <a:close/>
                <a:moveTo>
                  <a:pt x="31800" y="43301"/>
                </a:moveTo>
                <a:lnTo>
                  <a:pt x="32501" y="43674"/>
                </a:lnTo>
                <a:lnTo>
                  <a:pt x="31824" y="44281"/>
                </a:lnTo>
                <a:lnTo>
                  <a:pt x="31123" y="44048"/>
                </a:lnTo>
                <a:cubicBezTo>
                  <a:pt x="31333" y="43791"/>
                  <a:pt x="31567" y="43557"/>
                  <a:pt x="31800" y="43301"/>
                </a:cubicBezTo>
                <a:close/>
                <a:moveTo>
                  <a:pt x="32233" y="42746"/>
                </a:moveTo>
                <a:cubicBezTo>
                  <a:pt x="32717" y="42746"/>
                  <a:pt x="33741" y="43621"/>
                  <a:pt x="34065" y="43838"/>
                </a:cubicBezTo>
                <a:cubicBezTo>
                  <a:pt x="34789" y="44305"/>
                  <a:pt x="35489" y="44771"/>
                  <a:pt x="36213" y="45215"/>
                </a:cubicBezTo>
                <a:lnTo>
                  <a:pt x="36423" y="45355"/>
                </a:lnTo>
                <a:cubicBezTo>
                  <a:pt x="34929" y="44608"/>
                  <a:pt x="33435" y="43861"/>
                  <a:pt x="31917" y="43137"/>
                </a:cubicBezTo>
                <a:cubicBezTo>
                  <a:pt x="31917" y="43090"/>
                  <a:pt x="31894" y="43044"/>
                  <a:pt x="31870" y="43020"/>
                </a:cubicBezTo>
                <a:cubicBezTo>
                  <a:pt x="31917" y="42904"/>
                  <a:pt x="32011" y="42834"/>
                  <a:pt x="32127" y="42764"/>
                </a:cubicBezTo>
                <a:cubicBezTo>
                  <a:pt x="32159" y="42751"/>
                  <a:pt x="32194" y="42746"/>
                  <a:pt x="32233" y="42746"/>
                </a:cubicBezTo>
                <a:close/>
                <a:moveTo>
                  <a:pt x="46230" y="36973"/>
                </a:moveTo>
                <a:lnTo>
                  <a:pt x="46253" y="37020"/>
                </a:lnTo>
                <a:cubicBezTo>
                  <a:pt x="47304" y="38724"/>
                  <a:pt x="48378" y="40429"/>
                  <a:pt x="49405" y="42156"/>
                </a:cubicBezTo>
                <a:lnTo>
                  <a:pt x="49382" y="42133"/>
                </a:lnTo>
                <a:lnTo>
                  <a:pt x="49382" y="42133"/>
                </a:lnTo>
                <a:cubicBezTo>
                  <a:pt x="50105" y="43394"/>
                  <a:pt x="50829" y="44678"/>
                  <a:pt x="51506" y="45986"/>
                </a:cubicBezTo>
                <a:lnTo>
                  <a:pt x="51366" y="45775"/>
                </a:lnTo>
                <a:lnTo>
                  <a:pt x="49685" y="43277"/>
                </a:lnTo>
                <a:cubicBezTo>
                  <a:pt x="48915" y="41900"/>
                  <a:pt x="48097" y="40545"/>
                  <a:pt x="47257" y="39215"/>
                </a:cubicBezTo>
                <a:cubicBezTo>
                  <a:pt x="46837" y="38538"/>
                  <a:pt x="46393" y="37884"/>
                  <a:pt x="45973" y="37207"/>
                </a:cubicBezTo>
                <a:lnTo>
                  <a:pt x="46230" y="36973"/>
                </a:lnTo>
                <a:close/>
                <a:moveTo>
                  <a:pt x="32734" y="43791"/>
                </a:moveTo>
                <a:cubicBezTo>
                  <a:pt x="34415" y="44678"/>
                  <a:pt x="36096" y="45542"/>
                  <a:pt x="37778" y="46406"/>
                </a:cubicBezTo>
                <a:cubicBezTo>
                  <a:pt x="36026" y="45729"/>
                  <a:pt x="34252" y="45098"/>
                  <a:pt x="32477" y="44491"/>
                </a:cubicBezTo>
                <a:cubicBezTo>
                  <a:pt x="32571" y="44375"/>
                  <a:pt x="32454" y="44234"/>
                  <a:pt x="32291" y="44234"/>
                </a:cubicBezTo>
                <a:lnTo>
                  <a:pt x="32734" y="43791"/>
                </a:lnTo>
                <a:close/>
                <a:moveTo>
                  <a:pt x="30960" y="44281"/>
                </a:moveTo>
                <a:lnTo>
                  <a:pt x="31590" y="44515"/>
                </a:lnTo>
                <a:lnTo>
                  <a:pt x="31053" y="45028"/>
                </a:lnTo>
                <a:lnTo>
                  <a:pt x="30843" y="44912"/>
                </a:lnTo>
                <a:cubicBezTo>
                  <a:pt x="30826" y="44906"/>
                  <a:pt x="30810" y="44903"/>
                  <a:pt x="30794" y="44903"/>
                </a:cubicBezTo>
                <a:cubicBezTo>
                  <a:pt x="30683" y="44903"/>
                  <a:pt x="30624" y="45037"/>
                  <a:pt x="30726" y="45098"/>
                </a:cubicBezTo>
                <a:lnTo>
                  <a:pt x="30866" y="45168"/>
                </a:lnTo>
                <a:cubicBezTo>
                  <a:pt x="29886" y="46079"/>
                  <a:pt x="28882" y="46990"/>
                  <a:pt x="27901" y="47923"/>
                </a:cubicBezTo>
                <a:cubicBezTo>
                  <a:pt x="28368" y="47386"/>
                  <a:pt x="28835" y="46849"/>
                  <a:pt x="29279" y="46312"/>
                </a:cubicBezTo>
                <a:cubicBezTo>
                  <a:pt x="29792" y="45729"/>
                  <a:pt x="30283" y="45122"/>
                  <a:pt x="30773" y="44515"/>
                </a:cubicBezTo>
                <a:lnTo>
                  <a:pt x="30960" y="44281"/>
                </a:lnTo>
                <a:close/>
                <a:moveTo>
                  <a:pt x="19146" y="37183"/>
                </a:moveTo>
                <a:cubicBezTo>
                  <a:pt x="19309" y="37277"/>
                  <a:pt x="19449" y="37393"/>
                  <a:pt x="19589" y="37510"/>
                </a:cubicBezTo>
                <a:cubicBezTo>
                  <a:pt x="19543" y="37627"/>
                  <a:pt x="19636" y="37767"/>
                  <a:pt x="19776" y="37767"/>
                </a:cubicBezTo>
                <a:cubicBezTo>
                  <a:pt x="19496" y="38934"/>
                  <a:pt x="19192" y="40078"/>
                  <a:pt x="18866" y="41223"/>
                </a:cubicBezTo>
                <a:cubicBezTo>
                  <a:pt x="18702" y="41736"/>
                  <a:pt x="18539" y="42273"/>
                  <a:pt x="18375" y="42787"/>
                </a:cubicBezTo>
                <a:cubicBezTo>
                  <a:pt x="17698" y="44842"/>
                  <a:pt x="17068" y="46896"/>
                  <a:pt x="16414" y="48974"/>
                </a:cubicBezTo>
                <a:cubicBezTo>
                  <a:pt x="16227" y="49628"/>
                  <a:pt x="16017" y="50282"/>
                  <a:pt x="15830" y="50935"/>
                </a:cubicBezTo>
                <a:lnTo>
                  <a:pt x="15620" y="51566"/>
                </a:lnTo>
                <a:lnTo>
                  <a:pt x="15620" y="51566"/>
                </a:lnTo>
                <a:cubicBezTo>
                  <a:pt x="15854" y="50632"/>
                  <a:pt x="16087" y="49698"/>
                  <a:pt x="16344" y="48787"/>
                </a:cubicBezTo>
                <a:cubicBezTo>
                  <a:pt x="16858" y="46779"/>
                  <a:pt x="17371" y="44795"/>
                  <a:pt x="17862" y="42787"/>
                </a:cubicBezTo>
                <a:cubicBezTo>
                  <a:pt x="18329" y="40966"/>
                  <a:pt x="18936" y="39051"/>
                  <a:pt x="19146" y="37183"/>
                </a:cubicBezTo>
                <a:close/>
                <a:moveTo>
                  <a:pt x="51459" y="46499"/>
                </a:moveTo>
                <a:cubicBezTo>
                  <a:pt x="51833" y="47036"/>
                  <a:pt x="52230" y="47573"/>
                  <a:pt x="52604" y="48110"/>
                </a:cubicBezTo>
                <a:cubicBezTo>
                  <a:pt x="53234" y="49348"/>
                  <a:pt x="53818" y="50562"/>
                  <a:pt x="54378" y="51799"/>
                </a:cubicBezTo>
                <a:cubicBezTo>
                  <a:pt x="54682" y="52476"/>
                  <a:pt x="54985" y="53177"/>
                  <a:pt x="55289" y="53854"/>
                </a:cubicBezTo>
                <a:cubicBezTo>
                  <a:pt x="55312" y="54017"/>
                  <a:pt x="55335" y="54204"/>
                  <a:pt x="55359" y="54368"/>
                </a:cubicBezTo>
                <a:cubicBezTo>
                  <a:pt x="54658" y="54017"/>
                  <a:pt x="53958" y="53667"/>
                  <a:pt x="53281" y="53317"/>
                </a:cubicBezTo>
                <a:lnTo>
                  <a:pt x="53281" y="53317"/>
                </a:lnTo>
                <a:cubicBezTo>
                  <a:pt x="53724" y="53434"/>
                  <a:pt x="54168" y="53550"/>
                  <a:pt x="54635" y="53644"/>
                </a:cubicBezTo>
                <a:cubicBezTo>
                  <a:pt x="54645" y="53646"/>
                  <a:pt x="54655" y="53646"/>
                  <a:pt x="54666" y="53646"/>
                </a:cubicBezTo>
                <a:cubicBezTo>
                  <a:pt x="54791" y="53646"/>
                  <a:pt x="54886" y="53517"/>
                  <a:pt x="54822" y="53387"/>
                </a:cubicBezTo>
                <a:cubicBezTo>
                  <a:pt x="53771" y="51052"/>
                  <a:pt x="52650" y="48764"/>
                  <a:pt x="51459" y="46499"/>
                </a:cubicBezTo>
                <a:close/>
                <a:moveTo>
                  <a:pt x="55896" y="54157"/>
                </a:moveTo>
                <a:cubicBezTo>
                  <a:pt x="56012" y="54368"/>
                  <a:pt x="56129" y="54601"/>
                  <a:pt x="56223" y="54835"/>
                </a:cubicBezTo>
                <a:lnTo>
                  <a:pt x="56129" y="54788"/>
                </a:lnTo>
                <a:cubicBezTo>
                  <a:pt x="56059" y="54554"/>
                  <a:pt x="55966" y="54344"/>
                  <a:pt x="55896" y="54157"/>
                </a:cubicBezTo>
                <a:close/>
                <a:moveTo>
                  <a:pt x="50456" y="52476"/>
                </a:moveTo>
                <a:lnTo>
                  <a:pt x="50782" y="52593"/>
                </a:lnTo>
                <a:cubicBezTo>
                  <a:pt x="52323" y="53317"/>
                  <a:pt x="53864" y="54064"/>
                  <a:pt x="55382" y="54835"/>
                </a:cubicBezTo>
                <a:cubicBezTo>
                  <a:pt x="55382" y="54881"/>
                  <a:pt x="55382" y="54951"/>
                  <a:pt x="55382" y="54975"/>
                </a:cubicBezTo>
                <a:cubicBezTo>
                  <a:pt x="53748" y="54157"/>
                  <a:pt x="52090" y="53317"/>
                  <a:pt x="50456" y="52476"/>
                </a:cubicBezTo>
                <a:close/>
                <a:moveTo>
                  <a:pt x="31217" y="45355"/>
                </a:moveTo>
                <a:lnTo>
                  <a:pt x="31217" y="45355"/>
                </a:lnTo>
                <a:cubicBezTo>
                  <a:pt x="30119" y="46546"/>
                  <a:pt x="29092" y="47807"/>
                  <a:pt x="27948" y="48974"/>
                </a:cubicBezTo>
                <a:cubicBezTo>
                  <a:pt x="26477" y="50468"/>
                  <a:pt x="24936" y="51916"/>
                  <a:pt x="23325" y="53270"/>
                </a:cubicBezTo>
                <a:cubicBezTo>
                  <a:pt x="22344" y="54111"/>
                  <a:pt x="21340" y="54905"/>
                  <a:pt x="20290" y="55675"/>
                </a:cubicBezTo>
                <a:cubicBezTo>
                  <a:pt x="24002" y="52313"/>
                  <a:pt x="27668" y="48904"/>
                  <a:pt x="31217" y="45355"/>
                </a:cubicBezTo>
                <a:close/>
                <a:moveTo>
                  <a:pt x="32267" y="44771"/>
                </a:moveTo>
                <a:cubicBezTo>
                  <a:pt x="35559" y="46056"/>
                  <a:pt x="38852" y="47363"/>
                  <a:pt x="42074" y="48717"/>
                </a:cubicBezTo>
                <a:cubicBezTo>
                  <a:pt x="42891" y="49161"/>
                  <a:pt x="43708" y="49581"/>
                  <a:pt x="44548" y="50001"/>
                </a:cubicBezTo>
                <a:cubicBezTo>
                  <a:pt x="45482" y="50445"/>
                  <a:pt x="46393" y="50889"/>
                  <a:pt x="47350" y="51286"/>
                </a:cubicBezTo>
                <a:cubicBezTo>
                  <a:pt x="50059" y="52640"/>
                  <a:pt x="52767" y="54017"/>
                  <a:pt x="55475" y="55395"/>
                </a:cubicBezTo>
                <a:cubicBezTo>
                  <a:pt x="55499" y="55418"/>
                  <a:pt x="55522" y="55418"/>
                  <a:pt x="55545" y="55418"/>
                </a:cubicBezTo>
                <a:cubicBezTo>
                  <a:pt x="55312" y="56002"/>
                  <a:pt x="55452" y="55932"/>
                  <a:pt x="54962" y="55979"/>
                </a:cubicBezTo>
                <a:cubicBezTo>
                  <a:pt x="54752" y="55955"/>
                  <a:pt x="54541" y="55932"/>
                  <a:pt x="54331" y="55862"/>
                </a:cubicBezTo>
                <a:cubicBezTo>
                  <a:pt x="52767" y="55418"/>
                  <a:pt x="51203" y="54484"/>
                  <a:pt x="49732" y="53807"/>
                </a:cubicBezTo>
                <a:cubicBezTo>
                  <a:pt x="46767" y="52476"/>
                  <a:pt x="43801" y="51099"/>
                  <a:pt x="40859" y="49721"/>
                </a:cubicBezTo>
                <a:cubicBezTo>
                  <a:pt x="37824" y="48297"/>
                  <a:pt x="34836" y="46826"/>
                  <a:pt x="31824" y="45379"/>
                </a:cubicBezTo>
                <a:cubicBezTo>
                  <a:pt x="31964" y="45192"/>
                  <a:pt x="32104" y="44982"/>
                  <a:pt x="32267" y="44771"/>
                </a:cubicBezTo>
                <a:close/>
                <a:moveTo>
                  <a:pt x="32828" y="1974"/>
                </a:moveTo>
                <a:cubicBezTo>
                  <a:pt x="33411" y="2581"/>
                  <a:pt x="33948" y="3235"/>
                  <a:pt x="34415" y="3935"/>
                </a:cubicBezTo>
                <a:cubicBezTo>
                  <a:pt x="35396" y="6154"/>
                  <a:pt x="36400" y="8372"/>
                  <a:pt x="37404" y="10590"/>
                </a:cubicBezTo>
                <a:cubicBezTo>
                  <a:pt x="37497" y="10870"/>
                  <a:pt x="37591" y="11173"/>
                  <a:pt x="37661" y="11454"/>
                </a:cubicBezTo>
                <a:cubicBezTo>
                  <a:pt x="38174" y="13181"/>
                  <a:pt x="38595" y="14932"/>
                  <a:pt x="39085" y="16684"/>
                </a:cubicBezTo>
                <a:cubicBezTo>
                  <a:pt x="39318" y="17524"/>
                  <a:pt x="39552" y="18341"/>
                  <a:pt x="39832" y="19182"/>
                </a:cubicBezTo>
                <a:cubicBezTo>
                  <a:pt x="39949" y="19532"/>
                  <a:pt x="40066" y="19952"/>
                  <a:pt x="40229" y="20349"/>
                </a:cubicBezTo>
                <a:lnTo>
                  <a:pt x="40159" y="20349"/>
                </a:lnTo>
                <a:cubicBezTo>
                  <a:pt x="40066" y="20349"/>
                  <a:pt x="40066" y="20466"/>
                  <a:pt x="40159" y="20489"/>
                </a:cubicBezTo>
                <a:lnTo>
                  <a:pt x="40299" y="20489"/>
                </a:lnTo>
                <a:cubicBezTo>
                  <a:pt x="40520" y="21086"/>
                  <a:pt x="41097" y="21474"/>
                  <a:pt x="41752" y="21474"/>
                </a:cubicBezTo>
                <a:cubicBezTo>
                  <a:pt x="41789" y="21474"/>
                  <a:pt x="41826" y="21472"/>
                  <a:pt x="41863" y="21470"/>
                </a:cubicBezTo>
                <a:cubicBezTo>
                  <a:pt x="41922" y="21528"/>
                  <a:pt x="42004" y="21558"/>
                  <a:pt x="42085" y="21558"/>
                </a:cubicBezTo>
                <a:cubicBezTo>
                  <a:pt x="42167" y="21558"/>
                  <a:pt x="42249" y="21528"/>
                  <a:pt x="42307" y="21470"/>
                </a:cubicBezTo>
                <a:lnTo>
                  <a:pt x="42611" y="21470"/>
                </a:lnTo>
                <a:cubicBezTo>
                  <a:pt x="43848" y="21470"/>
                  <a:pt x="45085" y="21447"/>
                  <a:pt x="46346" y="21447"/>
                </a:cubicBezTo>
                <a:lnTo>
                  <a:pt x="53444" y="21400"/>
                </a:lnTo>
                <a:lnTo>
                  <a:pt x="60542" y="21330"/>
                </a:lnTo>
                <a:cubicBezTo>
                  <a:pt x="60659" y="21318"/>
                  <a:pt x="60781" y="21312"/>
                  <a:pt x="60907" y="21312"/>
                </a:cubicBezTo>
                <a:cubicBezTo>
                  <a:pt x="61032" y="21312"/>
                  <a:pt x="61161" y="21318"/>
                  <a:pt x="61289" y="21330"/>
                </a:cubicBezTo>
                <a:cubicBezTo>
                  <a:pt x="61546" y="21563"/>
                  <a:pt x="61312" y="21867"/>
                  <a:pt x="61172" y="22077"/>
                </a:cubicBezTo>
                <a:cubicBezTo>
                  <a:pt x="60869" y="22521"/>
                  <a:pt x="60472" y="22918"/>
                  <a:pt x="60028" y="23244"/>
                </a:cubicBezTo>
                <a:cubicBezTo>
                  <a:pt x="59094" y="24015"/>
                  <a:pt x="58160" y="24762"/>
                  <a:pt x="57226" y="25509"/>
                </a:cubicBezTo>
                <a:cubicBezTo>
                  <a:pt x="53047" y="28918"/>
                  <a:pt x="48868" y="32304"/>
                  <a:pt x="44712" y="35689"/>
                </a:cubicBezTo>
                <a:cubicBezTo>
                  <a:pt x="44665" y="35689"/>
                  <a:pt x="44665" y="35736"/>
                  <a:pt x="44665" y="35759"/>
                </a:cubicBezTo>
                <a:cubicBezTo>
                  <a:pt x="44572" y="35642"/>
                  <a:pt x="44502" y="35526"/>
                  <a:pt x="44432" y="35409"/>
                </a:cubicBezTo>
                <a:cubicBezTo>
                  <a:pt x="44391" y="35354"/>
                  <a:pt x="44334" y="35331"/>
                  <a:pt x="44277" y="35331"/>
                </a:cubicBezTo>
                <a:cubicBezTo>
                  <a:pt x="44140" y="35331"/>
                  <a:pt x="44006" y="35464"/>
                  <a:pt x="44105" y="35596"/>
                </a:cubicBezTo>
                <a:cubicBezTo>
                  <a:pt x="45879" y="38234"/>
                  <a:pt x="47654" y="40849"/>
                  <a:pt x="49405" y="43487"/>
                </a:cubicBezTo>
                <a:cubicBezTo>
                  <a:pt x="51226" y="46663"/>
                  <a:pt x="52884" y="49908"/>
                  <a:pt x="54401" y="53247"/>
                </a:cubicBezTo>
                <a:cubicBezTo>
                  <a:pt x="53444" y="53037"/>
                  <a:pt x="52510" y="52780"/>
                  <a:pt x="51576" y="52476"/>
                </a:cubicBezTo>
                <a:cubicBezTo>
                  <a:pt x="48237" y="50842"/>
                  <a:pt x="44829" y="49278"/>
                  <a:pt x="41396" y="47853"/>
                </a:cubicBezTo>
                <a:lnTo>
                  <a:pt x="40136" y="47223"/>
                </a:lnTo>
                <a:cubicBezTo>
                  <a:pt x="37451" y="45659"/>
                  <a:pt x="34859" y="43954"/>
                  <a:pt x="32244" y="42273"/>
                </a:cubicBezTo>
                <a:cubicBezTo>
                  <a:pt x="32221" y="42258"/>
                  <a:pt x="32195" y="42250"/>
                  <a:pt x="32169" y="42250"/>
                </a:cubicBezTo>
                <a:cubicBezTo>
                  <a:pt x="32117" y="42250"/>
                  <a:pt x="32065" y="42281"/>
                  <a:pt x="32034" y="42343"/>
                </a:cubicBezTo>
                <a:lnTo>
                  <a:pt x="31567" y="42950"/>
                </a:lnTo>
                <a:lnTo>
                  <a:pt x="31333" y="42834"/>
                </a:lnTo>
                <a:cubicBezTo>
                  <a:pt x="31319" y="42828"/>
                  <a:pt x="31305" y="42825"/>
                  <a:pt x="31292" y="42825"/>
                </a:cubicBezTo>
                <a:cubicBezTo>
                  <a:pt x="31197" y="42825"/>
                  <a:pt x="31138" y="42956"/>
                  <a:pt x="31240" y="42997"/>
                </a:cubicBezTo>
                <a:lnTo>
                  <a:pt x="31450" y="43114"/>
                </a:lnTo>
                <a:cubicBezTo>
                  <a:pt x="31077" y="43581"/>
                  <a:pt x="30703" y="44071"/>
                  <a:pt x="30306" y="44538"/>
                </a:cubicBezTo>
                <a:cubicBezTo>
                  <a:pt x="25800" y="49278"/>
                  <a:pt x="21037" y="53761"/>
                  <a:pt x="16017" y="57963"/>
                </a:cubicBezTo>
                <a:cubicBezTo>
                  <a:pt x="17885" y="51029"/>
                  <a:pt x="19753" y="44094"/>
                  <a:pt x="21621" y="37160"/>
                </a:cubicBezTo>
                <a:cubicBezTo>
                  <a:pt x="21644" y="37090"/>
                  <a:pt x="21621" y="37020"/>
                  <a:pt x="21551" y="36973"/>
                </a:cubicBezTo>
                <a:cubicBezTo>
                  <a:pt x="15480" y="32537"/>
                  <a:pt x="9550" y="27937"/>
                  <a:pt x="3759" y="23128"/>
                </a:cubicBezTo>
                <a:cubicBezTo>
                  <a:pt x="5127" y="23113"/>
                  <a:pt x="6492" y="23105"/>
                  <a:pt x="7857" y="23105"/>
                </a:cubicBezTo>
                <a:cubicBezTo>
                  <a:pt x="10802" y="23105"/>
                  <a:pt x="13742" y="23141"/>
                  <a:pt x="16694" y="23221"/>
                </a:cubicBezTo>
                <a:cubicBezTo>
                  <a:pt x="18235" y="23408"/>
                  <a:pt x="19753" y="23595"/>
                  <a:pt x="21270" y="23735"/>
                </a:cubicBezTo>
                <a:cubicBezTo>
                  <a:pt x="21457" y="23735"/>
                  <a:pt x="21527" y="23455"/>
                  <a:pt x="21387" y="23361"/>
                </a:cubicBezTo>
                <a:lnTo>
                  <a:pt x="21387" y="23361"/>
                </a:lnTo>
                <a:lnTo>
                  <a:pt x="21924" y="23385"/>
                </a:lnTo>
                <a:lnTo>
                  <a:pt x="21924" y="23408"/>
                </a:lnTo>
                <a:lnTo>
                  <a:pt x="21924" y="23501"/>
                </a:lnTo>
                <a:cubicBezTo>
                  <a:pt x="21924" y="23571"/>
                  <a:pt x="21948" y="23665"/>
                  <a:pt x="22018" y="23688"/>
                </a:cubicBezTo>
                <a:cubicBezTo>
                  <a:pt x="22117" y="23748"/>
                  <a:pt x="22207" y="23773"/>
                  <a:pt x="22284" y="23773"/>
                </a:cubicBezTo>
                <a:cubicBezTo>
                  <a:pt x="22478" y="23773"/>
                  <a:pt x="22588" y="23609"/>
                  <a:pt x="22555" y="23408"/>
                </a:cubicBezTo>
                <a:lnTo>
                  <a:pt x="22905" y="23408"/>
                </a:lnTo>
                <a:cubicBezTo>
                  <a:pt x="22975" y="23408"/>
                  <a:pt x="23022" y="23361"/>
                  <a:pt x="23045" y="23291"/>
                </a:cubicBezTo>
                <a:cubicBezTo>
                  <a:pt x="25450" y="17244"/>
                  <a:pt x="28111" y="11267"/>
                  <a:pt x="31030" y="5453"/>
                </a:cubicBezTo>
                <a:lnTo>
                  <a:pt x="31030" y="5453"/>
                </a:lnTo>
                <a:cubicBezTo>
                  <a:pt x="29092" y="10706"/>
                  <a:pt x="27154" y="15960"/>
                  <a:pt x="25240" y="21237"/>
                </a:cubicBezTo>
                <a:cubicBezTo>
                  <a:pt x="25211" y="21307"/>
                  <a:pt x="25269" y="21361"/>
                  <a:pt x="25334" y="21361"/>
                </a:cubicBezTo>
                <a:cubicBezTo>
                  <a:pt x="25377" y="21361"/>
                  <a:pt x="25422" y="21338"/>
                  <a:pt x="25450" y="21283"/>
                </a:cubicBezTo>
                <a:cubicBezTo>
                  <a:pt x="27714" y="15236"/>
                  <a:pt x="29956" y="9189"/>
                  <a:pt x="32221" y="3142"/>
                </a:cubicBezTo>
                <a:cubicBezTo>
                  <a:pt x="32407" y="2745"/>
                  <a:pt x="32618" y="2371"/>
                  <a:pt x="32828" y="1974"/>
                </a:cubicBezTo>
                <a:close/>
                <a:moveTo>
                  <a:pt x="27084" y="48297"/>
                </a:moveTo>
                <a:lnTo>
                  <a:pt x="27084" y="48297"/>
                </a:lnTo>
                <a:cubicBezTo>
                  <a:pt x="25987" y="49511"/>
                  <a:pt x="24866" y="50679"/>
                  <a:pt x="23699" y="51823"/>
                </a:cubicBezTo>
                <a:lnTo>
                  <a:pt x="20126" y="55161"/>
                </a:lnTo>
                <a:cubicBezTo>
                  <a:pt x="18725" y="56399"/>
                  <a:pt x="17278" y="57590"/>
                  <a:pt x="15807" y="58734"/>
                </a:cubicBezTo>
                <a:lnTo>
                  <a:pt x="15807" y="58734"/>
                </a:lnTo>
                <a:lnTo>
                  <a:pt x="15854" y="58594"/>
                </a:lnTo>
                <a:cubicBezTo>
                  <a:pt x="19753" y="55348"/>
                  <a:pt x="23512" y="51916"/>
                  <a:pt x="27084" y="48297"/>
                </a:cubicBezTo>
                <a:close/>
                <a:moveTo>
                  <a:pt x="5440" y="24949"/>
                </a:moveTo>
                <a:cubicBezTo>
                  <a:pt x="7612" y="26723"/>
                  <a:pt x="9807" y="28474"/>
                  <a:pt x="12025" y="30202"/>
                </a:cubicBezTo>
                <a:cubicBezTo>
                  <a:pt x="13472" y="31346"/>
                  <a:pt x="14920" y="32467"/>
                  <a:pt x="16391" y="33564"/>
                </a:cubicBezTo>
                <a:cubicBezTo>
                  <a:pt x="17068" y="34078"/>
                  <a:pt x="17745" y="34592"/>
                  <a:pt x="18445" y="35105"/>
                </a:cubicBezTo>
                <a:cubicBezTo>
                  <a:pt x="19192" y="35642"/>
                  <a:pt x="20126" y="36156"/>
                  <a:pt x="20780" y="36833"/>
                </a:cubicBezTo>
                <a:cubicBezTo>
                  <a:pt x="21270" y="37323"/>
                  <a:pt x="21200" y="37510"/>
                  <a:pt x="21014" y="38164"/>
                </a:cubicBezTo>
                <a:cubicBezTo>
                  <a:pt x="20897" y="38654"/>
                  <a:pt x="20757" y="39121"/>
                  <a:pt x="20640" y="39612"/>
                </a:cubicBezTo>
                <a:lnTo>
                  <a:pt x="19940" y="42133"/>
                </a:lnTo>
                <a:cubicBezTo>
                  <a:pt x="19426" y="44071"/>
                  <a:pt x="18912" y="45986"/>
                  <a:pt x="18399" y="47923"/>
                </a:cubicBezTo>
                <a:cubicBezTo>
                  <a:pt x="17441" y="51379"/>
                  <a:pt x="16507" y="54858"/>
                  <a:pt x="15573" y="58337"/>
                </a:cubicBezTo>
                <a:cubicBezTo>
                  <a:pt x="15363" y="58524"/>
                  <a:pt x="15130" y="58710"/>
                  <a:pt x="14920" y="58874"/>
                </a:cubicBezTo>
                <a:cubicBezTo>
                  <a:pt x="14079" y="57193"/>
                  <a:pt x="14943" y="55161"/>
                  <a:pt x="15433" y="53504"/>
                </a:cubicBezTo>
                <a:cubicBezTo>
                  <a:pt x="15573" y="53060"/>
                  <a:pt x="15690" y="52593"/>
                  <a:pt x="15830" y="52150"/>
                </a:cubicBezTo>
                <a:cubicBezTo>
                  <a:pt x="16181" y="51192"/>
                  <a:pt x="16531" y="50212"/>
                  <a:pt x="16858" y="49231"/>
                </a:cubicBezTo>
                <a:cubicBezTo>
                  <a:pt x="17675" y="46826"/>
                  <a:pt x="18422" y="44421"/>
                  <a:pt x="19099" y="41970"/>
                </a:cubicBezTo>
                <a:cubicBezTo>
                  <a:pt x="19543" y="40662"/>
                  <a:pt x="19986" y="39355"/>
                  <a:pt x="20360" y="38024"/>
                </a:cubicBezTo>
                <a:cubicBezTo>
                  <a:pt x="20477" y="38117"/>
                  <a:pt x="20593" y="38187"/>
                  <a:pt x="20710" y="38257"/>
                </a:cubicBezTo>
                <a:cubicBezTo>
                  <a:pt x="20728" y="38266"/>
                  <a:pt x="20744" y="38270"/>
                  <a:pt x="20759" y="38270"/>
                </a:cubicBezTo>
                <a:cubicBezTo>
                  <a:pt x="20825" y="38270"/>
                  <a:pt x="20860" y="38198"/>
                  <a:pt x="20803" y="38141"/>
                </a:cubicBezTo>
                <a:lnTo>
                  <a:pt x="20430" y="37767"/>
                </a:lnTo>
                <a:cubicBezTo>
                  <a:pt x="20430" y="37720"/>
                  <a:pt x="20453" y="37697"/>
                  <a:pt x="20453" y="37650"/>
                </a:cubicBezTo>
                <a:lnTo>
                  <a:pt x="20617" y="37744"/>
                </a:lnTo>
                <a:cubicBezTo>
                  <a:pt x="20637" y="37756"/>
                  <a:pt x="20656" y="37761"/>
                  <a:pt x="20673" y="37761"/>
                </a:cubicBezTo>
                <a:cubicBezTo>
                  <a:pt x="20759" y="37761"/>
                  <a:pt x="20807" y="37638"/>
                  <a:pt x="20710" y="37580"/>
                </a:cubicBezTo>
                <a:lnTo>
                  <a:pt x="20617" y="37510"/>
                </a:lnTo>
                <a:cubicBezTo>
                  <a:pt x="20617" y="37440"/>
                  <a:pt x="20593" y="37393"/>
                  <a:pt x="20547" y="37370"/>
                </a:cubicBezTo>
                <a:lnTo>
                  <a:pt x="20687" y="36903"/>
                </a:lnTo>
                <a:cubicBezTo>
                  <a:pt x="20730" y="36787"/>
                  <a:pt x="20629" y="36698"/>
                  <a:pt x="20530" y="36698"/>
                </a:cubicBezTo>
                <a:cubicBezTo>
                  <a:pt x="20469" y="36698"/>
                  <a:pt x="20410" y="36730"/>
                  <a:pt x="20383" y="36810"/>
                </a:cubicBezTo>
                <a:cubicBezTo>
                  <a:pt x="20348" y="36740"/>
                  <a:pt x="20284" y="36705"/>
                  <a:pt x="20217" y="36705"/>
                </a:cubicBezTo>
                <a:cubicBezTo>
                  <a:pt x="20150" y="36705"/>
                  <a:pt x="20080" y="36740"/>
                  <a:pt x="20033" y="36810"/>
                </a:cubicBezTo>
                <a:lnTo>
                  <a:pt x="19893" y="36997"/>
                </a:lnTo>
                <a:cubicBezTo>
                  <a:pt x="14733" y="33401"/>
                  <a:pt x="9900" y="29385"/>
                  <a:pt x="5440" y="24949"/>
                </a:cubicBezTo>
                <a:close/>
                <a:moveTo>
                  <a:pt x="14336" y="56282"/>
                </a:moveTo>
                <a:lnTo>
                  <a:pt x="14336" y="56282"/>
                </a:lnTo>
                <a:cubicBezTo>
                  <a:pt x="14149" y="57286"/>
                  <a:pt x="14149" y="58313"/>
                  <a:pt x="14710" y="59271"/>
                </a:cubicBezTo>
                <a:cubicBezTo>
                  <a:pt x="14736" y="59323"/>
                  <a:pt x="14791" y="59354"/>
                  <a:pt x="14852" y="59354"/>
                </a:cubicBezTo>
                <a:cubicBezTo>
                  <a:pt x="14899" y="59354"/>
                  <a:pt x="14949" y="59335"/>
                  <a:pt x="14990" y="59294"/>
                </a:cubicBezTo>
                <a:lnTo>
                  <a:pt x="15410" y="58944"/>
                </a:lnTo>
                <a:lnTo>
                  <a:pt x="15387" y="59084"/>
                </a:lnTo>
                <a:cubicBezTo>
                  <a:pt x="14710" y="59481"/>
                  <a:pt x="14056" y="59878"/>
                  <a:pt x="13402" y="60275"/>
                </a:cubicBezTo>
                <a:cubicBezTo>
                  <a:pt x="13379" y="60041"/>
                  <a:pt x="13379" y="59831"/>
                  <a:pt x="13402" y="59598"/>
                </a:cubicBezTo>
                <a:cubicBezTo>
                  <a:pt x="13706" y="58500"/>
                  <a:pt x="14009" y="57379"/>
                  <a:pt x="14336" y="56282"/>
                </a:cubicBezTo>
                <a:close/>
                <a:moveTo>
                  <a:pt x="15387" y="59528"/>
                </a:moveTo>
                <a:lnTo>
                  <a:pt x="15387" y="59528"/>
                </a:lnTo>
                <a:cubicBezTo>
                  <a:pt x="14780" y="60088"/>
                  <a:pt x="14173" y="60648"/>
                  <a:pt x="13542" y="61185"/>
                </a:cubicBezTo>
                <a:cubicBezTo>
                  <a:pt x="13496" y="61022"/>
                  <a:pt x="13472" y="60858"/>
                  <a:pt x="13449" y="60695"/>
                </a:cubicBezTo>
                <a:cubicBezTo>
                  <a:pt x="14103" y="60321"/>
                  <a:pt x="14733" y="59924"/>
                  <a:pt x="15387" y="59528"/>
                </a:cubicBezTo>
                <a:close/>
                <a:moveTo>
                  <a:pt x="33318" y="0"/>
                </a:moveTo>
                <a:cubicBezTo>
                  <a:pt x="33255" y="0"/>
                  <a:pt x="33194" y="31"/>
                  <a:pt x="33155" y="83"/>
                </a:cubicBezTo>
                <a:cubicBezTo>
                  <a:pt x="33131" y="153"/>
                  <a:pt x="33085" y="200"/>
                  <a:pt x="33061" y="246"/>
                </a:cubicBezTo>
                <a:cubicBezTo>
                  <a:pt x="33038" y="200"/>
                  <a:pt x="33015" y="176"/>
                  <a:pt x="32968" y="130"/>
                </a:cubicBezTo>
                <a:cubicBezTo>
                  <a:pt x="32933" y="71"/>
                  <a:pt x="32874" y="42"/>
                  <a:pt x="32816" y="42"/>
                </a:cubicBezTo>
                <a:cubicBezTo>
                  <a:pt x="32758" y="42"/>
                  <a:pt x="32699" y="71"/>
                  <a:pt x="32664" y="130"/>
                </a:cubicBezTo>
                <a:cubicBezTo>
                  <a:pt x="30540" y="3982"/>
                  <a:pt x="28485" y="7881"/>
                  <a:pt x="26477" y="11804"/>
                </a:cubicBezTo>
                <a:cubicBezTo>
                  <a:pt x="25496" y="13742"/>
                  <a:pt x="24516" y="15680"/>
                  <a:pt x="23559" y="17618"/>
                </a:cubicBezTo>
                <a:cubicBezTo>
                  <a:pt x="22811" y="19135"/>
                  <a:pt x="22018" y="20676"/>
                  <a:pt x="21340" y="22240"/>
                </a:cubicBezTo>
                <a:cubicBezTo>
                  <a:pt x="20033" y="21984"/>
                  <a:pt x="18702" y="21844"/>
                  <a:pt x="17418" y="21703"/>
                </a:cubicBezTo>
                <a:cubicBezTo>
                  <a:pt x="15620" y="21517"/>
                  <a:pt x="13822" y="21423"/>
                  <a:pt x="12025" y="21400"/>
                </a:cubicBezTo>
                <a:cubicBezTo>
                  <a:pt x="8943" y="21400"/>
                  <a:pt x="5861" y="21657"/>
                  <a:pt x="2825" y="22194"/>
                </a:cubicBezTo>
                <a:cubicBezTo>
                  <a:pt x="1938" y="22311"/>
                  <a:pt x="1074" y="22474"/>
                  <a:pt x="210" y="22684"/>
                </a:cubicBezTo>
                <a:cubicBezTo>
                  <a:pt x="47" y="22731"/>
                  <a:pt x="0" y="22918"/>
                  <a:pt x="117" y="23034"/>
                </a:cubicBezTo>
                <a:cubicBezTo>
                  <a:pt x="5487" y="28381"/>
                  <a:pt x="11628" y="32934"/>
                  <a:pt x="18305" y="36506"/>
                </a:cubicBezTo>
                <a:cubicBezTo>
                  <a:pt x="18562" y="36716"/>
                  <a:pt x="18796" y="36903"/>
                  <a:pt x="19052" y="37090"/>
                </a:cubicBezTo>
                <a:cubicBezTo>
                  <a:pt x="18352" y="38958"/>
                  <a:pt x="18002" y="40989"/>
                  <a:pt x="17488" y="42904"/>
                </a:cubicBezTo>
                <a:cubicBezTo>
                  <a:pt x="16974" y="44888"/>
                  <a:pt x="16461" y="46896"/>
                  <a:pt x="15947" y="48881"/>
                </a:cubicBezTo>
                <a:cubicBezTo>
                  <a:pt x="15363" y="51099"/>
                  <a:pt x="14756" y="53317"/>
                  <a:pt x="14126" y="55512"/>
                </a:cubicBezTo>
                <a:cubicBezTo>
                  <a:pt x="14079" y="55675"/>
                  <a:pt x="14009" y="55839"/>
                  <a:pt x="13939" y="56002"/>
                </a:cubicBezTo>
                <a:cubicBezTo>
                  <a:pt x="13472" y="57193"/>
                  <a:pt x="13029" y="58430"/>
                  <a:pt x="12958" y="59668"/>
                </a:cubicBezTo>
                <a:cubicBezTo>
                  <a:pt x="12865" y="60041"/>
                  <a:pt x="12748" y="60415"/>
                  <a:pt x="12655" y="60788"/>
                </a:cubicBezTo>
                <a:cubicBezTo>
                  <a:pt x="12619" y="60915"/>
                  <a:pt x="12724" y="61028"/>
                  <a:pt x="12849" y="61028"/>
                </a:cubicBezTo>
                <a:cubicBezTo>
                  <a:pt x="12885" y="61028"/>
                  <a:pt x="12922" y="61019"/>
                  <a:pt x="12958" y="60998"/>
                </a:cubicBezTo>
                <a:lnTo>
                  <a:pt x="13075" y="60928"/>
                </a:lnTo>
                <a:cubicBezTo>
                  <a:pt x="13122" y="61162"/>
                  <a:pt x="13169" y="61395"/>
                  <a:pt x="13262" y="61629"/>
                </a:cubicBezTo>
                <a:cubicBezTo>
                  <a:pt x="13292" y="61720"/>
                  <a:pt x="13382" y="61781"/>
                  <a:pt x="13473" y="61781"/>
                </a:cubicBezTo>
                <a:cubicBezTo>
                  <a:pt x="13522" y="61781"/>
                  <a:pt x="13571" y="61763"/>
                  <a:pt x="13612" y="61722"/>
                </a:cubicBezTo>
                <a:cubicBezTo>
                  <a:pt x="14966" y="60485"/>
                  <a:pt x="16344" y="59271"/>
                  <a:pt x="17722" y="58057"/>
                </a:cubicBezTo>
                <a:cubicBezTo>
                  <a:pt x="19706" y="56702"/>
                  <a:pt x="21644" y="55231"/>
                  <a:pt x="23488" y="53690"/>
                </a:cubicBezTo>
                <a:cubicBezTo>
                  <a:pt x="25146" y="52290"/>
                  <a:pt x="26734" y="50819"/>
                  <a:pt x="28251" y="49278"/>
                </a:cubicBezTo>
                <a:cubicBezTo>
                  <a:pt x="29466" y="48110"/>
                  <a:pt x="30586" y="46873"/>
                  <a:pt x="31660" y="45589"/>
                </a:cubicBezTo>
                <a:cubicBezTo>
                  <a:pt x="38034" y="48904"/>
                  <a:pt x="44548" y="51916"/>
                  <a:pt x="51063" y="54858"/>
                </a:cubicBezTo>
                <a:cubicBezTo>
                  <a:pt x="51540" y="55081"/>
                  <a:pt x="53870" y="56344"/>
                  <a:pt x="55240" y="56344"/>
                </a:cubicBezTo>
                <a:cubicBezTo>
                  <a:pt x="55882" y="56344"/>
                  <a:pt x="56313" y="56067"/>
                  <a:pt x="56246" y="55278"/>
                </a:cubicBezTo>
                <a:lnTo>
                  <a:pt x="56246" y="55278"/>
                </a:lnTo>
                <a:lnTo>
                  <a:pt x="56573" y="55465"/>
                </a:lnTo>
                <a:cubicBezTo>
                  <a:pt x="56607" y="55482"/>
                  <a:pt x="56641" y="55490"/>
                  <a:pt x="56674" y="55490"/>
                </a:cubicBezTo>
                <a:cubicBezTo>
                  <a:pt x="56819" y="55490"/>
                  <a:pt x="56929" y="55337"/>
                  <a:pt x="56853" y="55185"/>
                </a:cubicBezTo>
                <a:cubicBezTo>
                  <a:pt x="53794" y="48881"/>
                  <a:pt x="50456" y="42553"/>
                  <a:pt x="46580" y="36693"/>
                </a:cubicBezTo>
                <a:cubicBezTo>
                  <a:pt x="47023" y="36273"/>
                  <a:pt x="47490" y="35852"/>
                  <a:pt x="47934" y="35432"/>
                </a:cubicBezTo>
                <a:cubicBezTo>
                  <a:pt x="50712" y="33448"/>
                  <a:pt x="53374" y="31253"/>
                  <a:pt x="56082" y="29175"/>
                </a:cubicBezTo>
                <a:cubicBezTo>
                  <a:pt x="59164" y="26817"/>
                  <a:pt x="62246" y="24435"/>
                  <a:pt x="65328" y="22054"/>
                </a:cubicBezTo>
                <a:cubicBezTo>
                  <a:pt x="65422" y="22007"/>
                  <a:pt x="65445" y="21890"/>
                  <a:pt x="65422" y="21797"/>
                </a:cubicBezTo>
                <a:cubicBezTo>
                  <a:pt x="65305" y="21353"/>
                  <a:pt x="64955" y="21003"/>
                  <a:pt x="64511" y="20886"/>
                </a:cubicBezTo>
                <a:cubicBezTo>
                  <a:pt x="63577" y="20536"/>
                  <a:pt x="62456" y="20466"/>
                  <a:pt x="61476" y="20326"/>
                </a:cubicBezTo>
                <a:cubicBezTo>
                  <a:pt x="59398" y="19999"/>
                  <a:pt x="57297" y="19719"/>
                  <a:pt x="55172" y="19555"/>
                </a:cubicBezTo>
                <a:cubicBezTo>
                  <a:pt x="52567" y="19316"/>
                  <a:pt x="49954" y="19204"/>
                  <a:pt x="47342" y="19204"/>
                </a:cubicBezTo>
                <a:cubicBezTo>
                  <a:pt x="45623" y="19204"/>
                  <a:pt x="43905" y="19253"/>
                  <a:pt x="42190" y="19345"/>
                </a:cubicBezTo>
                <a:cubicBezTo>
                  <a:pt x="41140" y="12341"/>
                  <a:pt x="37801" y="5523"/>
                  <a:pt x="33458" y="60"/>
                </a:cubicBezTo>
                <a:cubicBezTo>
                  <a:pt x="33417" y="19"/>
                  <a:pt x="33367" y="0"/>
                  <a:pt x="3331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" name="Agrupar 5"/>
          <p:cNvGrpSpPr>
            <a:grpSpLocks/>
          </p:cNvGrpSpPr>
          <p:nvPr/>
        </p:nvGrpSpPr>
        <p:grpSpPr bwMode="auto">
          <a:xfrm>
            <a:off x="7754471" y="5847848"/>
            <a:ext cx="1389529" cy="1010152"/>
            <a:chOff x="10868297" y="-1"/>
            <a:chExt cx="1323703" cy="1323703"/>
          </a:xfrm>
        </p:grpSpPr>
        <p:sp>
          <p:nvSpPr>
            <p:cNvPr id="47" name="Retângulo 46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48" name="Imagem 4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6" name="Google Shape;179;p21"/>
          <p:cNvSpPr txBox="1">
            <a:spLocks/>
          </p:cNvSpPr>
          <p:nvPr/>
        </p:nvSpPr>
        <p:spPr>
          <a:xfrm>
            <a:off x="1189293" y="2069964"/>
            <a:ext cx="7118427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Emprega-se a vírgula para separar as orações coordenadas aditivas, quando houver </a:t>
            </a:r>
            <a:r>
              <a:rPr lang="pt-BR" sz="2400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repetição enfática da </a:t>
            </a:r>
            <a:r>
              <a:rPr lang="pt-BR" sz="2400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conjunção</a:t>
            </a:r>
            <a:r>
              <a:rPr lang="pt-BR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06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sp>
        <p:nvSpPr>
          <p:cNvPr id="28" name="Google Shape;179;p21"/>
          <p:cNvSpPr txBox="1">
            <a:spLocks/>
          </p:cNvSpPr>
          <p:nvPr/>
        </p:nvSpPr>
        <p:spPr>
          <a:xfrm>
            <a:off x="777117" y="4490346"/>
            <a:ext cx="8056001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3200" u="sng" dirty="0">
                <a:solidFill>
                  <a:schemeClr val="tx1"/>
                </a:solidFill>
              </a:rPr>
              <a:t>E</a:t>
            </a:r>
            <a:r>
              <a:rPr lang="pt-BR" sz="3200" b="0" dirty="0">
                <a:solidFill>
                  <a:schemeClr val="tx1"/>
                </a:solidFill>
              </a:rPr>
              <a:t> pega a chave</a:t>
            </a:r>
            <a:r>
              <a:rPr lang="pt-BR" sz="5000" b="0" dirty="0">
                <a:solidFill>
                  <a:schemeClr val="tx1"/>
                </a:solidFill>
              </a:rPr>
              <a:t>,</a:t>
            </a:r>
            <a:r>
              <a:rPr lang="pt-BR" sz="3200" b="0" dirty="0">
                <a:solidFill>
                  <a:schemeClr val="tx1"/>
                </a:solidFill>
              </a:rPr>
              <a:t> </a:t>
            </a:r>
            <a:r>
              <a:rPr lang="pt-BR" sz="3200" u="sng" dirty="0">
                <a:solidFill>
                  <a:schemeClr val="tx1"/>
                </a:solidFill>
              </a:rPr>
              <a:t>e</a:t>
            </a:r>
            <a:r>
              <a:rPr lang="pt-BR" sz="3200" b="0" dirty="0">
                <a:solidFill>
                  <a:schemeClr val="tx1"/>
                </a:solidFill>
              </a:rPr>
              <a:t> pega a </a:t>
            </a:r>
            <a:r>
              <a:rPr lang="pt-BR" sz="3200" b="0" dirty="0" smtClean="0">
                <a:solidFill>
                  <a:schemeClr val="tx1"/>
                </a:solidFill>
              </a:rPr>
              <a:t>bolsa</a:t>
            </a:r>
            <a:r>
              <a:rPr lang="pt-BR" sz="5000" b="0" dirty="0" smtClean="0">
                <a:solidFill>
                  <a:schemeClr val="tx1"/>
                </a:solidFill>
              </a:rPr>
              <a:t>,</a:t>
            </a:r>
            <a:r>
              <a:rPr lang="pt-BR" sz="3200" b="0" dirty="0" smtClean="0">
                <a:solidFill>
                  <a:schemeClr val="tx1"/>
                </a:solidFill>
              </a:rPr>
              <a:t> </a:t>
            </a:r>
            <a:r>
              <a:rPr lang="pt-BR" sz="3200" u="sng" dirty="0">
                <a:solidFill>
                  <a:schemeClr val="tx1"/>
                </a:solidFill>
              </a:rPr>
              <a:t>e</a:t>
            </a:r>
            <a:r>
              <a:rPr lang="pt-BR" sz="3200" b="0" dirty="0">
                <a:solidFill>
                  <a:schemeClr val="tx1"/>
                </a:solidFill>
              </a:rPr>
              <a:t> apanha os documentos</a:t>
            </a:r>
            <a:r>
              <a:rPr lang="pt-BR" sz="5000" b="0" dirty="0">
                <a:solidFill>
                  <a:schemeClr val="tx1"/>
                </a:solidFill>
              </a:rPr>
              <a:t>,</a:t>
            </a:r>
            <a:r>
              <a:rPr lang="pt-BR" sz="3200" b="0" dirty="0">
                <a:solidFill>
                  <a:schemeClr val="tx1"/>
                </a:solidFill>
              </a:rPr>
              <a:t> </a:t>
            </a:r>
            <a:r>
              <a:rPr lang="pt-BR" sz="3200" u="sng" dirty="0" smtClean="0">
                <a:solidFill>
                  <a:schemeClr val="tx1"/>
                </a:solidFill>
              </a:rPr>
              <a:t>e</a:t>
            </a:r>
            <a:r>
              <a:rPr lang="pt-BR" sz="3200" b="0" dirty="0" smtClean="0">
                <a:solidFill>
                  <a:schemeClr val="tx1"/>
                </a:solidFill>
              </a:rPr>
              <a:t> ainda </a:t>
            </a:r>
            <a:r>
              <a:rPr lang="pt-BR" sz="3200" b="0" dirty="0">
                <a:solidFill>
                  <a:schemeClr val="tx1"/>
                </a:solidFill>
              </a:rPr>
              <a:t>acha que está se esquecendo de </a:t>
            </a:r>
            <a:r>
              <a:rPr lang="pt-BR" sz="3200" b="0" dirty="0" smtClean="0">
                <a:solidFill>
                  <a:schemeClr val="tx1"/>
                </a:solidFill>
              </a:rPr>
              <a:t>algo</a:t>
            </a:r>
            <a:r>
              <a:rPr lang="pt-BR" sz="5000" b="0" dirty="0" smtClean="0">
                <a:solidFill>
                  <a:schemeClr val="tx1"/>
                </a:solidFill>
              </a:rPr>
              <a:t>.</a:t>
            </a:r>
            <a:endParaRPr lang="pt-BR" sz="5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Google Shape;1261;p46"/>
          <p:cNvSpPr/>
          <p:nvPr/>
        </p:nvSpPr>
        <p:spPr>
          <a:xfrm>
            <a:off x="3352107" y="3359066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1261;p46"/>
          <p:cNvSpPr/>
          <p:nvPr/>
        </p:nvSpPr>
        <p:spPr>
          <a:xfrm>
            <a:off x="5916240" y="3342036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1261;p46"/>
          <p:cNvSpPr/>
          <p:nvPr/>
        </p:nvSpPr>
        <p:spPr>
          <a:xfrm>
            <a:off x="3473468" y="4056177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" name="Google Shape;699;p32"/>
          <p:cNvGrpSpPr/>
          <p:nvPr/>
        </p:nvGrpSpPr>
        <p:grpSpPr>
          <a:xfrm rot="21027200">
            <a:off x="223141" y="4851460"/>
            <a:ext cx="1993661" cy="1812326"/>
            <a:chOff x="6922073" y="886803"/>
            <a:chExt cx="1748414" cy="1681495"/>
          </a:xfrm>
          <a:solidFill>
            <a:srgbClr val="FFC5CB"/>
          </a:solidFill>
        </p:grpSpPr>
        <p:grpSp>
          <p:nvGrpSpPr>
            <p:cNvPr id="35" name="Google Shape;700;p32"/>
            <p:cNvGrpSpPr/>
            <p:nvPr/>
          </p:nvGrpSpPr>
          <p:grpSpPr>
            <a:xfrm rot="475911">
              <a:off x="6922073" y="886803"/>
              <a:ext cx="1748414" cy="1651512"/>
              <a:chOff x="693982" y="58708"/>
              <a:chExt cx="5703844" cy="5387719"/>
            </a:xfrm>
            <a:grpFill/>
          </p:grpSpPr>
          <p:sp>
            <p:nvSpPr>
              <p:cNvPr id="37" name="Google Shape;701;p32"/>
              <p:cNvSpPr/>
              <p:nvPr/>
            </p:nvSpPr>
            <p:spPr>
              <a:xfrm>
                <a:off x="693982" y="58708"/>
                <a:ext cx="5703844" cy="5387719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8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9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0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36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1" name="Google Shape;772;p36"/>
          <p:cNvSpPr/>
          <p:nvPr/>
        </p:nvSpPr>
        <p:spPr>
          <a:xfrm rot="2860793">
            <a:off x="-65955" y="4833976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FB154C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" name="Google Shape;179;p21"/>
          <p:cNvSpPr txBox="1">
            <a:spLocks/>
          </p:cNvSpPr>
          <p:nvPr/>
        </p:nvSpPr>
        <p:spPr>
          <a:xfrm rot="1078421">
            <a:off x="86365" y="5721090"/>
            <a:ext cx="1924061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Houve a repetição da conjunção “e”</a:t>
            </a:r>
            <a:endParaRPr lang="pt-BR" sz="20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3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44" name="Retângulo 43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45" name="Imagem 4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7373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AutoShape 2" descr="Busca Da Felicidade? Ou Felicidade Da Busca? O Que é Melhor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3" name="AutoShape 4" descr="Você é feliz e sabe disso, mas talvez seja melhor não transparecer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4" name="AutoShape 8" descr="Pin de Michelle DeAlmeida em Sparkle | Frases engraçadas e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grpSp>
        <p:nvGrpSpPr>
          <p:cNvPr id="230" name="Google Shape;2449;p65"/>
          <p:cNvGrpSpPr/>
          <p:nvPr/>
        </p:nvGrpSpPr>
        <p:grpSpPr>
          <a:xfrm>
            <a:off x="1422415" y="209343"/>
            <a:ext cx="6549451" cy="5228100"/>
            <a:chOff x="1392575" y="457400"/>
            <a:chExt cx="4894525" cy="4976150"/>
          </a:xfrm>
          <a:solidFill>
            <a:srgbClr val="F8F8F8"/>
          </a:solidFill>
        </p:grpSpPr>
        <p:sp>
          <p:nvSpPr>
            <p:cNvPr id="231" name="Google Shape;2450;p65"/>
            <p:cNvSpPr/>
            <p:nvPr/>
          </p:nvSpPr>
          <p:spPr>
            <a:xfrm>
              <a:off x="1392575" y="457400"/>
              <a:ext cx="4894525" cy="4976150"/>
            </a:xfrm>
            <a:custGeom>
              <a:avLst/>
              <a:gdLst/>
              <a:ahLst/>
              <a:cxnLst/>
              <a:rect l="l" t="t" r="r" b="b"/>
              <a:pathLst>
                <a:path w="195781" h="199046" extrusionOk="0">
                  <a:moveTo>
                    <a:pt x="0" y="1"/>
                  </a:moveTo>
                  <a:lnTo>
                    <a:pt x="0" y="199045"/>
                  </a:lnTo>
                  <a:lnTo>
                    <a:pt x="195780" y="199045"/>
                  </a:lnTo>
                  <a:lnTo>
                    <a:pt x="195780" y="1"/>
                  </a:lnTo>
                  <a:close/>
                  <a:moveTo>
                    <a:pt x="18002" y="19125"/>
                  </a:moveTo>
                  <a:cubicBezTo>
                    <a:pt x="13667" y="19278"/>
                    <a:pt x="11423" y="14076"/>
                    <a:pt x="14381" y="11016"/>
                  </a:cubicBezTo>
                  <a:cubicBezTo>
                    <a:pt x="17390" y="7905"/>
                    <a:pt x="22643" y="10047"/>
                    <a:pt x="22643" y="14331"/>
                  </a:cubicBezTo>
                  <a:cubicBezTo>
                    <a:pt x="22694" y="16932"/>
                    <a:pt x="20603" y="19125"/>
                    <a:pt x="18002" y="19125"/>
                  </a:cubicBezTo>
                  <a:close/>
                  <a:moveTo>
                    <a:pt x="33964" y="19125"/>
                  </a:moveTo>
                  <a:cubicBezTo>
                    <a:pt x="29630" y="19278"/>
                    <a:pt x="27386" y="14076"/>
                    <a:pt x="30395" y="11016"/>
                  </a:cubicBezTo>
                  <a:cubicBezTo>
                    <a:pt x="33403" y="7905"/>
                    <a:pt x="38605" y="10047"/>
                    <a:pt x="38605" y="14331"/>
                  </a:cubicBezTo>
                  <a:cubicBezTo>
                    <a:pt x="38656" y="16932"/>
                    <a:pt x="36565" y="19125"/>
                    <a:pt x="33964" y="19125"/>
                  </a:cubicBezTo>
                  <a:close/>
                  <a:moveTo>
                    <a:pt x="49927" y="19125"/>
                  </a:moveTo>
                  <a:cubicBezTo>
                    <a:pt x="45643" y="19278"/>
                    <a:pt x="43348" y="14076"/>
                    <a:pt x="46357" y="11016"/>
                  </a:cubicBezTo>
                  <a:cubicBezTo>
                    <a:pt x="49366" y="7905"/>
                    <a:pt x="54619" y="10047"/>
                    <a:pt x="54619" y="14331"/>
                  </a:cubicBezTo>
                  <a:cubicBezTo>
                    <a:pt x="54670" y="16983"/>
                    <a:pt x="52579" y="19125"/>
                    <a:pt x="49927" y="19125"/>
                  </a:cubicBezTo>
                  <a:close/>
                  <a:moveTo>
                    <a:pt x="65940" y="19125"/>
                  </a:moveTo>
                  <a:cubicBezTo>
                    <a:pt x="61605" y="19278"/>
                    <a:pt x="59310" y="14076"/>
                    <a:pt x="62319" y="11016"/>
                  </a:cubicBezTo>
                  <a:cubicBezTo>
                    <a:pt x="65328" y="7905"/>
                    <a:pt x="70581" y="10047"/>
                    <a:pt x="70581" y="14331"/>
                  </a:cubicBezTo>
                  <a:cubicBezTo>
                    <a:pt x="70632" y="16932"/>
                    <a:pt x="68541" y="19125"/>
                    <a:pt x="65940" y="19125"/>
                  </a:cubicBezTo>
                  <a:close/>
                  <a:moveTo>
                    <a:pt x="81902" y="19125"/>
                  </a:moveTo>
                  <a:cubicBezTo>
                    <a:pt x="77618" y="19278"/>
                    <a:pt x="75324" y="14076"/>
                    <a:pt x="78332" y="11016"/>
                  </a:cubicBezTo>
                  <a:cubicBezTo>
                    <a:pt x="81341" y="7905"/>
                    <a:pt x="86543" y="10047"/>
                    <a:pt x="86543" y="14331"/>
                  </a:cubicBezTo>
                  <a:cubicBezTo>
                    <a:pt x="86594" y="16932"/>
                    <a:pt x="84503" y="19125"/>
                    <a:pt x="81902" y="19125"/>
                  </a:cubicBezTo>
                  <a:close/>
                  <a:moveTo>
                    <a:pt x="97865" y="19125"/>
                  </a:moveTo>
                  <a:cubicBezTo>
                    <a:pt x="93581" y="19278"/>
                    <a:pt x="91286" y="14076"/>
                    <a:pt x="94295" y="11016"/>
                  </a:cubicBezTo>
                  <a:cubicBezTo>
                    <a:pt x="97304" y="7905"/>
                    <a:pt x="102556" y="10047"/>
                    <a:pt x="102556" y="14331"/>
                  </a:cubicBezTo>
                  <a:cubicBezTo>
                    <a:pt x="102607" y="16932"/>
                    <a:pt x="100516" y="19125"/>
                    <a:pt x="97865" y="19125"/>
                  </a:cubicBezTo>
                  <a:close/>
                  <a:moveTo>
                    <a:pt x="113878" y="19125"/>
                  </a:moveTo>
                  <a:cubicBezTo>
                    <a:pt x="109543" y="19278"/>
                    <a:pt x="107299" y="14076"/>
                    <a:pt x="110257" y="11016"/>
                  </a:cubicBezTo>
                  <a:cubicBezTo>
                    <a:pt x="113266" y="7905"/>
                    <a:pt x="118519" y="10047"/>
                    <a:pt x="118519" y="14331"/>
                  </a:cubicBezTo>
                  <a:cubicBezTo>
                    <a:pt x="118570" y="16932"/>
                    <a:pt x="116479" y="19125"/>
                    <a:pt x="113878" y="19125"/>
                  </a:cubicBezTo>
                  <a:close/>
                  <a:moveTo>
                    <a:pt x="129840" y="19125"/>
                  </a:moveTo>
                  <a:cubicBezTo>
                    <a:pt x="125556" y="19278"/>
                    <a:pt x="123261" y="14076"/>
                    <a:pt x="126270" y="11016"/>
                  </a:cubicBezTo>
                  <a:cubicBezTo>
                    <a:pt x="129279" y="7905"/>
                    <a:pt x="134481" y="10047"/>
                    <a:pt x="134532" y="14331"/>
                  </a:cubicBezTo>
                  <a:cubicBezTo>
                    <a:pt x="134532" y="16932"/>
                    <a:pt x="132441" y="19125"/>
                    <a:pt x="129840" y="19125"/>
                  </a:cubicBezTo>
                  <a:close/>
                  <a:moveTo>
                    <a:pt x="145802" y="19125"/>
                  </a:moveTo>
                  <a:cubicBezTo>
                    <a:pt x="141519" y="19278"/>
                    <a:pt x="139224" y="14076"/>
                    <a:pt x="142233" y="11016"/>
                  </a:cubicBezTo>
                  <a:cubicBezTo>
                    <a:pt x="145241" y="7905"/>
                    <a:pt x="150494" y="10047"/>
                    <a:pt x="150494" y="14331"/>
                  </a:cubicBezTo>
                  <a:cubicBezTo>
                    <a:pt x="150545" y="16932"/>
                    <a:pt x="148454" y="19125"/>
                    <a:pt x="145802" y="19125"/>
                  </a:cubicBezTo>
                  <a:close/>
                  <a:moveTo>
                    <a:pt x="161816" y="19125"/>
                  </a:moveTo>
                  <a:cubicBezTo>
                    <a:pt x="157481" y="19278"/>
                    <a:pt x="155237" y="14076"/>
                    <a:pt x="158246" y="11016"/>
                  </a:cubicBezTo>
                  <a:cubicBezTo>
                    <a:pt x="161204" y="7905"/>
                    <a:pt x="166456" y="10047"/>
                    <a:pt x="166456" y="14331"/>
                  </a:cubicBezTo>
                  <a:cubicBezTo>
                    <a:pt x="166507" y="16932"/>
                    <a:pt x="164417" y="19125"/>
                    <a:pt x="161816" y="19125"/>
                  </a:cubicBezTo>
                  <a:close/>
                  <a:moveTo>
                    <a:pt x="177778" y="19125"/>
                  </a:moveTo>
                  <a:cubicBezTo>
                    <a:pt x="173494" y="19278"/>
                    <a:pt x="171199" y="14076"/>
                    <a:pt x="174208" y="11016"/>
                  </a:cubicBezTo>
                  <a:cubicBezTo>
                    <a:pt x="177217" y="7905"/>
                    <a:pt x="182470" y="10047"/>
                    <a:pt x="182470" y="14331"/>
                  </a:cubicBezTo>
                  <a:cubicBezTo>
                    <a:pt x="182470" y="16932"/>
                    <a:pt x="180379" y="19125"/>
                    <a:pt x="177778" y="19125"/>
                  </a:cubicBezTo>
                  <a:close/>
                </a:path>
              </a:pathLst>
            </a:custGeom>
            <a:grpFill/>
            <a:ln>
              <a:solidFill>
                <a:srgbClr val="BDE6E3"/>
              </a:solidFill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451;p65"/>
            <p:cNvSpPr/>
            <p:nvPr/>
          </p:nvSpPr>
          <p:spPr>
            <a:xfrm>
              <a:off x="1673825" y="49362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452;p65"/>
            <p:cNvSpPr/>
            <p:nvPr/>
          </p:nvSpPr>
          <p:spPr>
            <a:xfrm>
              <a:off x="1673825" y="44479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453;p65"/>
            <p:cNvSpPr/>
            <p:nvPr/>
          </p:nvSpPr>
          <p:spPr>
            <a:xfrm>
              <a:off x="1673825" y="39596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454;p65"/>
            <p:cNvSpPr/>
            <p:nvPr/>
          </p:nvSpPr>
          <p:spPr>
            <a:xfrm>
              <a:off x="1673825" y="34713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455;p65"/>
            <p:cNvSpPr/>
            <p:nvPr/>
          </p:nvSpPr>
          <p:spPr>
            <a:xfrm>
              <a:off x="1673825" y="29830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456;p65"/>
            <p:cNvSpPr/>
            <p:nvPr/>
          </p:nvSpPr>
          <p:spPr>
            <a:xfrm>
              <a:off x="1673825" y="249477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0"/>
                  </a:moveTo>
                  <a:lnTo>
                    <a:pt x="170027" y="0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457;p65"/>
            <p:cNvSpPr/>
            <p:nvPr/>
          </p:nvSpPr>
          <p:spPr>
            <a:xfrm>
              <a:off x="1673825" y="200772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458;p65"/>
            <p:cNvSpPr/>
            <p:nvPr/>
          </p:nvSpPr>
          <p:spPr>
            <a:xfrm>
              <a:off x="1673825" y="1519425"/>
              <a:ext cx="4250675" cy="25"/>
            </a:xfrm>
            <a:custGeom>
              <a:avLst/>
              <a:gdLst/>
              <a:ahLst/>
              <a:cxnLst/>
              <a:rect l="l" t="t" r="r" b="b"/>
              <a:pathLst>
                <a:path w="170027" h="1" fill="none" extrusionOk="0">
                  <a:moveTo>
                    <a:pt x="0" y="1"/>
                  </a:moveTo>
                  <a:lnTo>
                    <a:pt x="170027" y="1"/>
                  </a:lnTo>
                </a:path>
              </a:pathLst>
            </a:custGeom>
            <a:grpFill/>
            <a:ln w="16575" cap="flat" cmpd="sng">
              <a:solidFill>
                <a:srgbClr val="BDE6E3"/>
              </a:solidFill>
              <a:prstDash val="solid"/>
              <a:miter lim="5099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08" name="Google Shape;179;p21"/>
          <p:cNvSpPr txBox="1">
            <a:spLocks noGrp="1"/>
          </p:cNvSpPr>
          <p:nvPr>
            <p:ph type="ctrTitle"/>
          </p:nvPr>
        </p:nvSpPr>
        <p:spPr>
          <a:xfrm>
            <a:off x="1945669" y="1206795"/>
            <a:ext cx="5972737" cy="1782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Bons estudos!</a:t>
            </a:r>
            <a:endParaRPr sz="5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0" name="Google Shape;714;p32"/>
          <p:cNvSpPr/>
          <p:nvPr/>
        </p:nvSpPr>
        <p:spPr>
          <a:xfrm rot="190767">
            <a:off x="3431471" y="2936479"/>
            <a:ext cx="2680314" cy="304127"/>
          </a:xfrm>
          <a:custGeom>
            <a:avLst/>
            <a:gdLst/>
            <a:ahLst/>
            <a:cxnLst/>
            <a:rect l="l" t="t" r="r" b="b"/>
            <a:pathLst>
              <a:path w="31057" h="2191" extrusionOk="0">
                <a:moveTo>
                  <a:pt x="30648" y="1"/>
                </a:moveTo>
                <a:cubicBezTo>
                  <a:pt x="30584" y="1"/>
                  <a:pt x="30518" y="27"/>
                  <a:pt x="30461" y="90"/>
                </a:cubicBezTo>
                <a:cubicBezTo>
                  <a:pt x="30173" y="399"/>
                  <a:pt x="29626" y="888"/>
                  <a:pt x="29155" y="888"/>
                </a:cubicBezTo>
                <a:cubicBezTo>
                  <a:pt x="28947" y="888"/>
                  <a:pt x="28755" y="793"/>
                  <a:pt x="28606" y="546"/>
                </a:cubicBezTo>
                <a:cubicBezTo>
                  <a:pt x="28556" y="458"/>
                  <a:pt x="28450" y="405"/>
                  <a:pt x="28346" y="405"/>
                </a:cubicBezTo>
                <a:cubicBezTo>
                  <a:pt x="28253" y="405"/>
                  <a:pt x="28163" y="448"/>
                  <a:pt x="28119" y="546"/>
                </a:cubicBezTo>
                <a:cubicBezTo>
                  <a:pt x="28026" y="594"/>
                  <a:pt x="27937" y="619"/>
                  <a:pt x="27856" y="619"/>
                </a:cubicBezTo>
                <a:cubicBezTo>
                  <a:pt x="27728" y="619"/>
                  <a:pt x="27616" y="558"/>
                  <a:pt x="27528" y="432"/>
                </a:cubicBezTo>
                <a:cubicBezTo>
                  <a:pt x="27476" y="380"/>
                  <a:pt x="27406" y="354"/>
                  <a:pt x="27336" y="354"/>
                </a:cubicBezTo>
                <a:cubicBezTo>
                  <a:pt x="27266" y="354"/>
                  <a:pt x="27196" y="380"/>
                  <a:pt x="27144" y="432"/>
                </a:cubicBezTo>
                <a:cubicBezTo>
                  <a:pt x="26733" y="770"/>
                  <a:pt x="26324" y="899"/>
                  <a:pt x="25906" y="899"/>
                </a:cubicBezTo>
                <a:cubicBezTo>
                  <a:pt x="25492" y="899"/>
                  <a:pt x="25069" y="773"/>
                  <a:pt x="24626" y="597"/>
                </a:cubicBezTo>
                <a:cubicBezTo>
                  <a:pt x="24526" y="547"/>
                  <a:pt x="24420" y="523"/>
                  <a:pt x="24315" y="523"/>
                </a:cubicBezTo>
                <a:cubicBezTo>
                  <a:pt x="24181" y="523"/>
                  <a:pt x="24048" y="563"/>
                  <a:pt x="23931" y="639"/>
                </a:cubicBezTo>
                <a:cubicBezTo>
                  <a:pt x="23786" y="722"/>
                  <a:pt x="23703" y="898"/>
                  <a:pt x="23558" y="970"/>
                </a:cubicBezTo>
                <a:cubicBezTo>
                  <a:pt x="23471" y="1017"/>
                  <a:pt x="23380" y="1038"/>
                  <a:pt x="23291" y="1038"/>
                </a:cubicBezTo>
                <a:cubicBezTo>
                  <a:pt x="23045" y="1038"/>
                  <a:pt x="22815" y="875"/>
                  <a:pt x="22709" y="639"/>
                </a:cubicBezTo>
                <a:cubicBezTo>
                  <a:pt x="22675" y="568"/>
                  <a:pt x="22617" y="539"/>
                  <a:pt x="22556" y="539"/>
                </a:cubicBezTo>
                <a:cubicBezTo>
                  <a:pt x="22448" y="539"/>
                  <a:pt x="22332" y="630"/>
                  <a:pt x="22325" y="742"/>
                </a:cubicBezTo>
                <a:cubicBezTo>
                  <a:pt x="22304" y="972"/>
                  <a:pt x="22167" y="1051"/>
                  <a:pt x="21984" y="1051"/>
                </a:cubicBezTo>
                <a:cubicBezTo>
                  <a:pt x="21620" y="1051"/>
                  <a:pt x="21074" y="739"/>
                  <a:pt x="20895" y="670"/>
                </a:cubicBezTo>
                <a:cubicBezTo>
                  <a:pt x="20682" y="572"/>
                  <a:pt x="20454" y="520"/>
                  <a:pt x="20224" y="520"/>
                </a:cubicBezTo>
                <a:cubicBezTo>
                  <a:pt x="20185" y="520"/>
                  <a:pt x="20146" y="522"/>
                  <a:pt x="20107" y="525"/>
                </a:cubicBezTo>
                <a:cubicBezTo>
                  <a:pt x="19931" y="535"/>
                  <a:pt x="19765" y="608"/>
                  <a:pt x="19630" y="722"/>
                </a:cubicBezTo>
                <a:cubicBezTo>
                  <a:pt x="19475" y="856"/>
                  <a:pt x="19382" y="1074"/>
                  <a:pt x="19185" y="1136"/>
                </a:cubicBezTo>
                <a:cubicBezTo>
                  <a:pt x="19134" y="1154"/>
                  <a:pt x="19083" y="1163"/>
                  <a:pt x="19032" y="1163"/>
                </a:cubicBezTo>
                <a:cubicBezTo>
                  <a:pt x="18790" y="1163"/>
                  <a:pt x="18557" y="975"/>
                  <a:pt x="18480" y="753"/>
                </a:cubicBezTo>
                <a:cubicBezTo>
                  <a:pt x="18457" y="666"/>
                  <a:pt x="18382" y="618"/>
                  <a:pt x="18304" y="618"/>
                </a:cubicBezTo>
                <a:cubicBezTo>
                  <a:pt x="18242" y="618"/>
                  <a:pt x="18179" y="648"/>
                  <a:pt x="18138" y="711"/>
                </a:cubicBezTo>
                <a:cubicBezTo>
                  <a:pt x="18022" y="939"/>
                  <a:pt x="17782" y="1046"/>
                  <a:pt x="17536" y="1046"/>
                </a:cubicBezTo>
                <a:cubicBezTo>
                  <a:pt x="17279" y="1046"/>
                  <a:pt x="17017" y="929"/>
                  <a:pt x="16884" y="711"/>
                </a:cubicBezTo>
                <a:cubicBezTo>
                  <a:pt x="16837" y="634"/>
                  <a:pt x="16760" y="595"/>
                  <a:pt x="16682" y="595"/>
                </a:cubicBezTo>
                <a:cubicBezTo>
                  <a:pt x="16604" y="595"/>
                  <a:pt x="16526" y="634"/>
                  <a:pt x="16480" y="711"/>
                </a:cubicBezTo>
                <a:cubicBezTo>
                  <a:pt x="16217" y="1094"/>
                  <a:pt x="15799" y="1290"/>
                  <a:pt x="15380" y="1290"/>
                </a:cubicBezTo>
                <a:cubicBezTo>
                  <a:pt x="15005" y="1290"/>
                  <a:pt x="14630" y="1133"/>
                  <a:pt x="14366" y="815"/>
                </a:cubicBezTo>
                <a:cubicBezTo>
                  <a:pt x="14324" y="732"/>
                  <a:pt x="14283" y="670"/>
                  <a:pt x="14210" y="618"/>
                </a:cubicBezTo>
                <a:cubicBezTo>
                  <a:pt x="14166" y="579"/>
                  <a:pt x="14115" y="563"/>
                  <a:pt x="14064" y="563"/>
                </a:cubicBezTo>
                <a:cubicBezTo>
                  <a:pt x="13911" y="563"/>
                  <a:pt x="13767" y="716"/>
                  <a:pt x="13868" y="888"/>
                </a:cubicBezTo>
                <a:cubicBezTo>
                  <a:pt x="13878" y="898"/>
                  <a:pt x="13889" y="919"/>
                  <a:pt x="13899" y="929"/>
                </a:cubicBezTo>
                <a:cubicBezTo>
                  <a:pt x="13791" y="1144"/>
                  <a:pt x="13669" y="1250"/>
                  <a:pt x="13531" y="1250"/>
                </a:cubicBezTo>
                <a:cubicBezTo>
                  <a:pt x="13470" y="1250"/>
                  <a:pt x="13406" y="1230"/>
                  <a:pt x="13339" y="1188"/>
                </a:cubicBezTo>
                <a:cubicBezTo>
                  <a:pt x="13225" y="1147"/>
                  <a:pt x="13111" y="1095"/>
                  <a:pt x="13008" y="1033"/>
                </a:cubicBezTo>
                <a:cubicBezTo>
                  <a:pt x="12873" y="981"/>
                  <a:pt x="12738" y="939"/>
                  <a:pt x="12604" y="898"/>
                </a:cubicBezTo>
                <a:cubicBezTo>
                  <a:pt x="12586" y="894"/>
                  <a:pt x="12569" y="892"/>
                  <a:pt x="12553" y="892"/>
                </a:cubicBezTo>
                <a:cubicBezTo>
                  <a:pt x="12492" y="892"/>
                  <a:pt x="12440" y="921"/>
                  <a:pt x="12407" y="970"/>
                </a:cubicBezTo>
                <a:cubicBezTo>
                  <a:pt x="12171" y="1341"/>
                  <a:pt x="11798" y="1553"/>
                  <a:pt x="11432" y="1553"/>
                </a:cubicBezTo>
                <a:cubicBezTo>
                  <a:pt x="11122" y="1553"/>
                  <a:pt x="10817" y="1401"/>
                  <a:pt x="10603" y="1064"/>
                </a:cubicBezTo>
                <a:cubicBezTo>
                  <a:pt x="10568" y="998"/>
                  <a:pt x="10501" y="964"/>
                  <a:pt x="10435" y="964"/>
                </a:cubicBezTo>
                <a:cubicBezTo>
                  <a:pt x="10387" y="964"/>
                  <a:pt x="10338" y="983"/>
                  <a:pt x="10303" y="1022"/>
                </a:cubicBezTo>
                <a:cubicBezTo>
                  <a:pt x="10084" y="1303"/>
                  <a:pt x="9743" y="1437"/>
                  <a:pt x="9400" y="1437"/>
                </a:cubicBezTo>
                <a:cubicBezTo>
                  <a:pt x="8997" y="1437"/>
                  <a:pt x="8593" y="1251"/>
                  <a:pt x="8386" y="898"/>
                </a:cubicBezTo>
                <a:cubicBezTo>
                  <a:pt x="8339" y="825"/>
                  <a:pt x="8266" y="789"/>
                  <a:pt x="8194" y="789"/>
                </a:cubicBezTo>
                <a:cubicBezTo>
                  <a:pt x="8121" y="789"/>
                  <a:pt x="8049" y="825"/>
                  <a:pt x="8002" y="898"/>
                </a:cubicBezTo>
                <a:cubicBezTo>
                  <a:pt x="7756" y="1261"/>
                  <a:pt x="7361" y="1446"/>
                  <a:pt x="6962" y="1446"/>
                </a:cubicBezTo>
                <a:cubicBezTo>
                  <a:pt x="6620" y="1446"/>
                  <a:pt x="6276" y="1310"/>
                  <a:pt x="6023" y="1033"/>
                </a:cubicBezTo>
                <a:cubicBezTo>
                  <a:pt x="5979" y="994"/>
                  <a:pt x="5923" y="975"/>
                  <a:pt x="5868" y="975"/>
                </a:cubicBezTo>
                <a:cubicBezTo>
                  <a:pt x="5790" y="975"/>
                  <a:pt x="5712" y="1012"/>
                  <a:pt x="5670" y="1085"/>
                </a:cubicBezTo>
                <a:cubicBezTo>
                  <a:pt x="5436" y="1397"/>
                  <a:pt x="5082" y="1556"/>
                  <a:pt x="4728" y="1556"/>
                </a:cubicBezTo>
                <a:cubicBezTo>
                  <a:pt x="4423" y="1556"/>
                  <a:pt x="4118" y="1438"/>
                  <a:pt x="3888" y="1199"/>
                </a:cubicBezTo>
                <a:cubicBezTo>
                  <a:pt x="3843" y="1154"/>
                  <a:pt x="3786" y="1132"/>
                  <a:pt x="3731" y="1132"/>
                </a:cubicBezTo>
                <a:cubicBezTo>
                  <a:pt x="3658" y="1132"/>
                  <a:pt x="3587" y="1169"/>
                  <a:pt x="3546" y="1240"/>
                </a:cubicBezTo>
                <a:cubicBezTo>
                  <a:pt x="3395" y="1590"/>
                  <a:pt x="3099" y="1772"/>
                  <a:pt x="2801" y="1772"/>
                </a:cubicBezTo>
                <a:cubicBezTo>
                  <a:pt x="2526" y="1772"/>
                  <a:pt x="2249" y="1616"/>
                  <a:pt x="2084" y="1292"/>
                </a:cubicBezTo>
                <a:cubicBezTo>
                  <a:pt x="2050" y="1227"/>
                  <a:pt x="1994" y="1200"/>
                  <a:pt x="1936" y="1200"/>
                </a:cubicBezTo>
                <a:cubicBezTo>
                  <a:pt x="1854" y="1200"/>
                  <a:pt x="1768" y="1254"/>
                  <a:pt x="1732" y="1333"/>
                </a:cubicBezTo>
                <a:cubicBezTo>
                  <a:pt x="1593" y="1690"/>
                  <a:pt x="1312" y="1858"/>
                  <a:pt x="1028" y="1858"/>
                </a:cubicBezTo>
                <a:cubicBezTo>
                  <a:pt x="718" y="1858"/>
                  <a:pt x="406" y="1659"/>
                  <a:pt x="270" y="1292"/>
                </a:cubicBezTo>
                <a:cubicBezTo>
                  <a:pt x="250" y="1230"/>
                  <a:pt x="199" y="1202"/>
                  <a:pt x="150" y="1202"/>
                </a:cubicBezTo>
                <a:cubicBezTo>
                  <a:pt x="75" y="1202"/>
                  <a:pt x="1" y="1265"/>
                  <a:pt x="32" y="1364"/>
                </a:cubicBezTo>
                <a:cubicBezTo>
                  <a:pt x="190" y="1898"/>
                  <a:pt x="631" y="2176"/>
                  <a:pt x="1076" y="2176"/>
                </a:cubicBezTo>
                <a:cubicBezTo>
                  <a:pt x="1392" y="2176"/>
                  <a:pt x="1709" y="2036"/>
                  <a:pt x="1929" y="1748"/>
                </a:cubicBezTo>
                <a:cubicBezTo>
                  <a:pt x="2156" y="2045"/>
                  <a:pt x="2493" y="2191"/>
                  <a:pt x="2830" y="2191"/>
                </a:cubicBezTo>
                <a:cubicBezTo>
                  <a:pt x="3198" y="2191"/>
                  <a:pt x="3567" y="2016"/>
                  <a:pt x="3794" y="1675"/>
                </a:cubicBezTo>
                <a:cubicBezTo>
                  <a:pt x="4078" y="1881"/>
                  <a:pt x="4407" y="1982"/>
                  <a:pt x="4734" y="1982"/>
                </a:cubicBezTo>
                <a:cubicBezTo>
                  <a:pt x="5148" y="1982"/>
                  <a:pt x="5559" y="1822"/>
                  <a:pt x="5877" y="1509"/>
                </a:cubicBezTo>
                <a:cubicBezTo>
                  <a:pt x="6189" y="1769"/>
                  <a:pt x="6572" y="1898"/>
                  <a:pt x="6955" y="1898"/>
                </a:cubicBezTo>
                <a:cubicBezTo>
                  <a:pt x="7411" y="1898"/>
                  <a:pt x="7866" y="1715"/>
                  <a:pt x="8199" y="1354"/>
                </a:cubicBezTo>
                <a:cubicBezTo>
                  <a:pt x="8506" y="1694"/>
                  <a:pt x="8930" y="1866"/>
                  <a:pt x="9356" y="1866"/>
                </a:cubicBezTo>
                <a:cubicBezTo>
                  <a:pt x="9734" y="1866"/>
                  <a:pt x="10115" y="1731"/>
                  <a:pt x="10417" y="1458"/>
                </a:cubicBezTo>
                <a:cubicBezTo>
                  <a:pt x="10703" y="1807"/>
                  <a:pt x="11110" y="1986"/>
                  <a:pt x="11509" y="1986"/>
                </a:cubicBezTo>
                <a:cubicBezTo>
                  <a:pt x="11961" y="1986"/>
                  <a:pt x="12403" y="1755"/>
                  <a:pt x="12645" y="1281"/>
                </a:cubicBezTo>
                <a:cubicBezTo>
                  <a:pt x="12996" y="1411"/>
                  <a:pt x="13381" y="1687"/>
                  <a:pt x="13758" y="1687"/>
                </a:cubicBezTo>
                <a:cubicBezTo>
                  <a:pt x="13893" y="1687"/>
                  <a:pt x="14027" y="1651"/>
                  <a:pt x="14158" y="1561"/>
                </a:cubicBezTo>
                <a:cubicBezTo>
                  <a:pt x="14220" y="1520"/>
                  <a:pt x="14272" y="1458"/>
                  <a:pt x="14314" y="1406"/>
                </a:cubicBezTo>
                <a:cubicBezTo>
                  <a:pt x="14627" y="1660"/>
                  <a:pt x="15001" y="1786"/>
                  <a:pt x="15377" y="1786"/>
                </a:cubicBezTo>
                <a:cubicBezTo>
                  <a:pt x="15846" y="1786"/>
                  <a:pt x="16319" y="1590"/>
                  <a:pt x="16687" y="1199"/>
                </a:cubicBezTo>
                <a:cubicBezTo>
                  <a:pt x="16895" y="1397"/>
                  <a:pt x="17155" y="1491"/>
                  <a:pt x="17420" y="1491"/>
                </a:cubicBezTo>
                <a:cubicBezTo>
                  <a:pt x="17709" y="1491"/>
                  <a:pt x="18004" y="1378"/>
                  <a:pt x="18242" y="1167"/>
                </a:cubicBezTo>
                <a:cubicBezTo>
                  <a:pt x="18366" y="1395"/>
                  <a:pt x="18594" y="1551"/>
                  <a:pt x="18853" y="1603"/>
                </a:cubicBezTo>
                <a:cubicBezTo>
                  <a:pt x="18922" y="1620"/>
                  <a:pt x="18993" y="1628"/>
                  <a:pt x="19065" y="1628"/>
                </a:cubicBezTo>
                <a:cubicBezTo>
                  <a:pt x="19166" y="1628"/>
                  <a:pt x="19269" y="1612"/>
                  <a:pt x="19371" y="1582"/>
                </a:cubicBezTo>
                <a:cubicBezTo>
                  <a:pt x="19599" y="1489"/>
                  <a:pt x="19662" y="1302"/>
                  <a:pt x="19848" y="1178"/>
                </a:cubicBezTo>
                <a:cubicBezTo>
                  <a:pt x="20003" y="1082"/>
                  <a:pt x="20151" y="1044"/>
                  <a:pt x="20294" y="1044"/>
                </a:cubicBezTo>
                <a:cubicBezTo>
                  <a:pt x="20819" y="1044"/>
                  <a:pt x="21281" y="1555"/>
                  <a:pt x="21835" y="1555"/>
                </a:cubicBezTo>
                <a:cubicBezTo>
                  <a:pt x="21863" y="1555"/>
                  <a:pt x="21892" y="1554"/>
                  <a:pt x="21921" y="1551"/>
                </a:cubicBezTo>
                <a:cubicBezTo>
                  <a:pt x="22180" y="1530"/>
                  <a:pt x="22408" y="1395"/>
                  <a:pt x="22563" y="1199"/>
                </a:cubicBezTo>
                <a:cubicBezTo>
                  <a:pt x="22719" y="1364"/>
                  <a:pt x="22926" y="1468"/>
                  <a:pt x="23144" y="1509"/>
                </a:cubicBezTo>
                <a:cubicBezTo>
                  <a:pt x="23188" y="1517"/>
                  <a:pt x="23231" y="1520"/>
                  <a:pt x="23272" y="1520"/>
                </a:cubicBezTo>
                <a:cubicBezTo>
                  <a:pt x="23719" y="1520"/>
                  <a:pt x="24009" y="1139"/>
                  <a:pt x="24428" y="1139"/>
                </a:cubicBezTo>
                <a:cubicBezTo>
                  <a:pt x="24478" y="1139"/>
                  <a:pt x="24530" y="1145"/>
                  <a:pt x="24584" y="1157"/>
                </a:cubicBezTo>
                <a:cubicBezTo>
                  <a:pt x="25058" y="1278"/>
                  <a:pt x="25416" y="1465"/>
                  <a:pt x="25896" y="1465"/>
                </a:cubicBezTo>
                <a:cubicBezTo>
                  <a:pt x="25951" y="1465"/>
                  <a:pt x="26008" y="1463"/>
                  <a:pt x="26066" y="1458"/>
                </a:cubicBezTo>
                <a:cubicBezTo>
                  <a:pt x="26522" y="1406"/>
                  <a:pt x="26947" y="1240"/>
                  <a:pt x="27321" y="981"/>
                </a:cubicBezTo>
                <a:cubicBezTo>
                  <a:pt x="27533" y="1132"/>
                  <a:pt x="27782" y="1247"/>
                  <a:pt x="28017" y="1247"/>
                </a:cubicBezTo>
                <a:cubicBezTo>
                  <a:pt x="28136" y="1247"/>
                  <a:pt x="28252" y="1217"/>
                  <a:pt x="28357" y="1147"/>
                </a:cubicBezTo>
                <a:cubicBezTo>
                  <a:pt x="28581" y="1371"/>
                  <a:pt x="28844" y="1462"/>
                  <a:pt x="29119" y="1462"/>
                </a:cubicBezTo>
                <a:cubicBezTo>
                  <a:pt x="29748" y="1462"/>
                  <a:pt x="30440" y="983"/>
                  <a:pt x="30865" y="514"/>
                </a:cubicBezTo>
                <a:cubicBezTo>
                  <a:pt x="31056" y="291"/>
                  <a:pt x="30862" y="1"/>
                  <a:pt x="30648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53" name="Google Shape;699;p32"/>
          <p:cNvGrpSpPr/>
          <p:nvPr/>
        </p:nvGrpSpPr>
        <p:grpSpPr>
          <a:xfrm rot="19628674">
            <a:off x="5767074" y="4301060"/>
            <a:ext cx="2017340" cy="2180181"/>
            <a:chOff x="6966933" y="849500"/>
            <a:chExt cx="1801551" cy="1807551"/>
          </a:xfrm>
          <a:solidFill>
            <a:srgbClr val="99FF99"/>
          </a:solidFill>
        </p:grpSpPr>
        <p:grpSp>
          <p:nvGrpSpPr>
            <p:cNvPr id="254" name="Google Shape;700;p32"/>
            <p:cNvGrpSpPr/>
            <p:nvPr/>
          </p:nvGrpSpPr>
          <p:grpSpPr>
            <a:xfrm rot="475911">
              <a:off x="7069452" y="952018"/>
              <a:ext cx="1596514" cy="1596514"/>
              <a:chOff x="1189525" y="238125"/>
              <a:chExt cx="5208300" cy="5208300"/>
            </a:xfrm>
            <a:grpFill/>
          </p:grpSpPr>
          <p:sp>
            <p:nvSpPr>
              <p:cNvPr id="256" name="Google Shape;701;p32"/>
              <p:cNvSpPr/>
              <p:nvPr/>
            </p:nvSpPr>
            <p:spPr>
              <a:xfrm>
                <a:off x="1189525" y="238125"/>
                <a:ext cx="5208300" cy="520830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7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8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9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255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60" name="Google Shape;706;p32"/>
          <p:cNvSpPr/>
          <p:nvPr/>
        </p:nvSpPr>
        <p:spPr>
          <a:xfrm rot="4179413">
            <a:off x="6031870" y="4068959"/>
            <a:ext cx="351308" cy="967876"/>
          </a:xfrm>
          <a:custGeom>
            <a:avLst/>
            <a:gdLst/>
            <a:ahLst/>
            <a:cxnLst/>
            <a:rect l="l" t="t" r="r" b="b"/>
            <a:pathLst>
              <a:path w="45249" h="87700" extrusionOk="0">
                <a:moveTo>
                  <a:pt x="676" y="1"/>
                </a:moveTo>
                <a:lnTo>
                  <a:pt x="193" y="290"/>
                </a:lnTo>
                <a:lnTo>
                  <a:pt x="1" y="387"/>
                </a:lnTo>
                <a:lnTo>
                  <a:pt x="3088" y="82489"/>
                </a:lnTo>
                <a:lnTo>
                  <a:pt x="3667" y="82972"/>
                </a:lnTo>
                <a:lnTo>
                  <a:pt x="4149" y="82586"/>
                </a:lnTo>
                <a:lnTo>
                  <a:pt x="4631" y="82296"/>
                </a:lnTo>
                <a:lnTo>
                  <a:pt x="5114" y="82682"/>
                </a:lnTo>
                <a:lnTo>
                  <a:pt x="5693" y="83165"/>
                </a:lnTo>
                <a:lnTo>
                  <a:pt x="6175" y="82875"/>
                </a:lnTo>
                <a:lnTo>
                  <a:pt x="6657" y="82489"/>
                </a:lnTo>
                <a:lnTo>
                  <a:pt x="7236" y="82972"/>
                </a:lnTo>
                <a:lnTo>
                  <a:pt x="7719" y="83358"/>
                </a:lnTo>
                <a:lnTo>
                  <a:pt x="8201" y="83068"/>
                </a:lnTo>
                <a:lnTo>
                  <a:pt x="8683" y="82779"/>
                </a:lnTo>
                <a:lnTo>
                  <a:pt x="9262" y="83165"/>
                </a:lnTo>
                <a:lnTo>
                  <a:pt x="9745" y="83647"/>
                </a:lnTo>
                <a:lnTo>
                  <a:pt x="10227" y="83358"/>
                </a:lnTo>
                <a:lnTo>
                  <a:pt x="10806" y="82972"/>
                </a:lnTo>
                <a:lnTo>
                  <a:pt x="11288" y="83454"/>
                </a:lnTo>
                <a:lnTo>
                  <a:pt x="11771" y="83840"/>
                </a:lnTo>
                <a:lnTo>
                  <a:pt x="11867" y="83840"/>
                </a:lnTo>
                <a:lnTo>
                  <a:pt x="12350" y="83550"/>
                </a:lnTo>
                <a:lnTo>
                  <a:pt x="12832" y="83261"/>
                </a:lnTo>
                <a:lnTo>
                  <a:pt x="13314" y="83647"/>
                </a:lnTo>
                <a:lnTo>
                  <a:pt x="13797" y="84129"/>
                </a:lnTo>
                <a:lnTo>
                  <a:pt x="13893" y="84129"/>
                </a:lnTo>
                <a:lnTo>
                  <a:pt x="14376" y="83743"/>
                </a:lnTo>
                <a:lnTo>
                  <a:pt x="14858" y="83454"/>
                </a:lnTo>
                <a:lnTo>
                  <a:pt x="15340" y="83936"/>
                </a:lnTo>
                <a:lnTo>
                  <a:pt x="15919" y="84322"/>
                </a:lnTo>
                <a:lnTo>
                  <a:pt x="16402" y="84033"/>
                </a:lnTo>
                <a:lnTo>
                  <a:pt x="16884" y="83743"/>
                </a:lnTo>
                <a:lnTo>
                  <a:pt x="17366" y="84129"/>
                </a:lnTo>
                <a:lnTo>
                  <a:pt x="17945" y="84612"/>
                </a:lnTo>
                <a:lnTo>
                  <a:pt x="18428" y="84226"/>
                </a:lnTo>
                <a:lnTo>
                  <a:pt x="18910" y="83936"/>
                </a:lnTo>
                <a:lnTo>
                  <a:pt x="19392" y="84322"/>
                </a:lnTo>
                <a:lnTo>
                  <a:pt x="19971" y="84805"/>
                </a:lnTo>
                <a:lnTo>
                  <a:pt x="20454" y="84515"/>
                </a:lnTo>
                <a:lnTo>
                  <a:pt x="20936" y="84226"/>
                </a:lnTo>
                <a:lnTo>
                  <a:pt x="21515" y="84612"/>
                </a:lnTo>
                <a:lnTo>
                  <a:pt x="21997" y="85094"/>
                </a:lnTo>
                <a:lnTo>
                  <a:pt x="22480" y="84708"/>
                </a:lnTo>
                <a:lnTo>
                  <a:pt x="22962" y="84419"/>
                </a:lnTo>
                <a:lnTo>
                  <a:pt x="23541" y="84901"/>
                </a:lnTo>
                <a:lnTo>
                  <a:pt x="24023" y="85287"/>
                </a:lnTo>
                <a:lnTo>
                  <a:pt x="24120" y="85287"/>
                </a:lnTo>
                <a:lnTo>
                  <a:pt x="24602" y="84998"/>
                </a:lnTo>
                <a:lnTo>
                  <a:pt x="25085" y="84612"/>
                </a:lnTo>
                <a:lnTo>
                  <a:pt x="25567" y="85094"/>
                </a:lnTo>
                <a:lnTo>
                  <a:pt x="26049" y="85576"/>
                </a:lnTo>
                <a:lnTo>
                  <a:pt x="26146" y="85576"/>
                </a:lnTo>
                <a:lnTo>
                  <a:pt x="26628" y="85191"/>
                </a:lnTo>
                <a:lnTo>
                  <a:pt x="27111" y="84901"/>
                </a:lnTo>
                <a:lnTo>
                  <a:pt x="27593" y="85287"/>
                </a:lnTo>
                <a:lnTo>
                  <a:pt x="28075" y="85769"/>
                </a:lnTo>
                <a:lnTo>
                  <a:pt x="28172" y="85769"/>
                </a:lnTo>
                <a:lnTo>
                  <a:pt x="28654" y="85480"/>
                </a:lnTo>
                <a:lnTo>
                  <a:pt x="29137" y="85094"/>
                </a:lnTo>
                <a:lnTo>
                  <a:pt x="29619" y="85576"/>
                </a:lnTo>
                <a:lnTo>
                  <a:pt x="30198" y="85962"/>
                </a:lnTo>
                <a:lnTo>
                  <a:pt x="30680" y="85673"/>
                </a:lnTo>
                <a:lnTo>
                  <a:pt x="31163" y="85384"/>
                </a:lnTo>
                <a:lnTo>
                  <a:pt x="31645" y="85769"/>
                </a:lnTo>
                <a:lnTo>
                  <a:pt x="32224" y="86252"/>
                </a:lnTo>
                <a:lnTo>
                  <a:pt x="32706" y="85962"/>
                </a:lnTo>
                <a:lnTo>
                  <a:pt x="33189" y="85576"/>
                </a:lnTo>
                <a:lnTo>
                  <a:pt x="33768" y="86059"/>
                </a:lnTo>
                <a:lnTo>
                  <a:pt x="34250" y="86445"/>
                </a:lnTo>
                <a:lnTo>
                  <a:pt x="34732" y="86155"/>
                </a:lnTo>
                <a:lnTo>
                  <a:pt x="35215" y="85866"/>
                </a:lnTo>
                <a:lnTo>
                  <a:pt x="35794" y="86252"/>
                </a:lnTo>
                <a:lnTo>
                  <a:pt x="36276" y="86734"/>
                </a:lnTo>
                <a:lnTo>
                  <a:pt x="36855" y="86445"/>
                </a:lnTo>
                <a:lnTo>
                  <a:pt x="37337" y="86059"/>
                </a:lnTo>
                <a:lnTo>
                  <a:pt x="37820" y="86541"/>
                </a:lnTo>
                <a:lnTo>
                  <a:pt x="38302" y="86927"/>
                </a:lnTo>
                <a:lnTo>
                  <a:pt x="38398" y="86927"/>
                </a:lnTo>
                <a:lnTo>
                  <a:pt x="38881" y="86638"/>
                </a:lnTo>
                <a:lnTo>
                  <a:pt x="39363" y="86348"/>
                </a:lnTo>
                <a:lnTo>
                  <a:pt x="39846" y="86734"/>
                </a:lnTo>
                <a:lnTo>
                  <a:pt x="40328" y="87217"/>
                </a:lnTo>
                <a:lnTo>
                  <a:pt x="40424" y="87217"/>
                </a:lnTo>
                <a:lnTo>
                  <a:pt x="40907" y="86831"/>
                </a:lnTo>
                <a:lnTo>
                  <a:pt x="41389" y="86541"/>
                </a:lnTo>
                <a:lnTo>
                  <a:pt x="41872" y="87024"/>
                </a:lnTo>
                <a:lnTo>
                  <a:pt x="42450" y="87410"/>
                </a:lnTo>
                <a:lnTo>
                  <a:pt x="42933" y="87120"/>
                </a:lnTo>
                <a:lnTo>
                  <a:pt x="43415" y="86734"/>
                </a:lnTo>
                <a:lnTo>
                  <a:pt x="43898" y="87217"/>
                </a:lnTo>
                <a:lnTo>
                  <a:pt x="44477" y="87603"/>
                </a:lnTo>
                <a:lnTo>
                  <a:pt x="44477" y="87699"/>
                </a:lnTo>
                <a:lnTo>
                  <a:pt x="44959" y="87313"/>
                </a:lnTo>
                <a:lnTo>
                  <a:pt x="45248" y="87120"/>
                </a:lnTo>
                <a:lnTo>
                  <a:pt x="42258" y="5403"/>
                </a:lnTo>
                <a:lnTo>
                  <a:pt x="41968" y="5210"/>
                </a:lnTo>
                <a:lnTo>
                  <a:pt x="41486" y="4728"/>
                </a:lnTo>
                <a:lnTo>
                  <a:pt x="41003" y="5017"/>
                </a:lnTo>
                <a:lnTo>
                  <a:pt x="40521" y="5403"/>
                </a:lnTo>
                <a:lnTo>
                  <a:pt x="39942" y="4921"/>
                </a:lnTo>
                <a:lnTo>
                  <a:pt x="39460" y="4535"/>
                </a:lnTo>
                <a:lnTo>
                  <a:pt x="38977" y="4824"/>
                </a:lnTo>
                <a:lnTo>
                  <a:pt x="38398" y="5114"/>
                </a:lnTo>
                <a:lnTo>
                  <a:pt x="37916" y="4728"/>
                </a:lnTo>
                <a:lnTo>
                  <a:pt x="37434" y="4246"/>
                </a:lnTo>
                <a:lnTo>
                  <a:pt x="37337" y="4246"/>
                </a:lnTo>
                <a:lnTo>
                  <a:pt x="36855" y="4632"/>
                </a:lnTo>
                <a:lnTo>
                  <a:pt x="36372" y="4921"/>
                </a:lnTo>
                <a:lnTo>
                  <a:pt x="35890" y="4439"/>
                </a:lnTo>
                <a:lnTo>
                  <a:pt x="35408" y="4053"/>
                </a:lnTo>
                <a:lnTo>
                  <a:pt x="35311" y="4053"/>
                </a:lnTo>
                <a:lnTo>
                  <a:pt x="34829" y="4342"/>
                </a:lnTo>
                <a:lnTo>
                  <a:pt x="34346" y="4632"/>
                </a:lnTo>
                <a:lnTo>
                  <a:pt x="33864" y="4246"/>
                </a:lnTo>
                <a:lnTo>
                  <a:pt x="33382" y="3763"/>
                </a:lnTo>
                <a:lnTo>
                  <a:pt x="33285" y="3763"/>
                </a:lnTo>
                <a:lnTo>
                  <a:pt x="32803" y="4149"/>
                </a:lnTo>
                <a:lnTo>
                  <a:pt x="32320" y="4439"/>
                </a:lnTo>
                <a:lnTo>
                  <a:pt x="31838" y="3956"/>
                </a:lnTo>
                <a:lnTo>
                  <a:pt x="31259" y="3570"/>
                </a:lnTo>
                <a:lnTo>
                  <a:pt x="30777" y="3860"/>
                </a:lnTo>
                <a:lnTo>
                  <a:pt x="30294" y="4149"/>
                </a:lnTo>
                <a:lnTo>
                  <a:pt x="29812" y="3763"/>
                </a:lnTo>
                <a:lnTo>
                  <a:pt x="29233" y="3281"/>
                </a:lnTo>
                <a:lnTo>
                  <a:pt x="28751" y="3667"/>
                </a:lnTo>
                <a:lnTo>
                  <a:pt x="28268" y="3956"/>
                </a:lnTo>
                <a:lnTo>
                  <a:pt x="27689" y="3474"/>
                </a:lnTo>
                <a:lnTo>
                  <a:pt x="27207" y="3088"/>
                </a:lnTo>
                <a:lnTo>
                  <a:pt x="26725" y="3377"/>
                </a:lnTo>
                <a:lnTo>
                  <a:pt x="26242" y="3763"/>
                </a:lnTo>
                <a:lnTo>
                  <a:pt x="25663" y="3281"/>
                </a:lnTo>
                <a:lnTo>
                  <a:pt x="25181" y="2895"/>
                </a:lnTo>
                <a:lnTo>
                  <a:pt x="25085" y="2798"/>
                </a:lnTo>
                <a:lnTo>
                  <a:pt x="24602" y="3184"/>
                </a:lnTo>
                <a:lnTo>
                  <a:pt x="24120" y="3474"/>
                </a:lnTo>
                <a:lnTo>
                  <a:pt x="23637" y="3088"/>
                </a:lnTo>
                <a:lnTo>
                  <a:pt x="23155" y="2605"/>
                </a:lnTo>
                <a:lnTo>
                  <a:pt x="23059" y="2605"/>
                </a:lnTo>
                <a:lnTo>
                  <a:pt x="22576" y="2895"/>
                </a:lnTo>
                <a:lnTo>
                  <a:pt x="22094" y="3281"/>
                </a:lnTo>
                <a:lnTo>
                  <a:pt x="21611" y="2798"/>
                </a:lnTo>
                <a:lnTo>
                  <a:pt x="21129" y="2413"/>
                </a:lnTo>
                <a:lnTo>
                  <a:pt x="21033" y="2413"/>
                </a:lnTo>
                <a:lnTo>
                  <a:pt x="20550" y="2702"/>
                </a:lnTo>
                <a:lnTo>
                  <a:pt x="20068" y="2991"/>
                </a:lnTo>
                <a:lnTo>
                  <a:pt x="19585" y="2605"/>
                </a:lnTo>
                <a:lnTo>
                  <a:pt x="19007" y="2123"/>
                </a:lnTo>
                <a:lnTo>
                  <a:pt x="18524" y="2413"/>
                </a:lnTo>
                <a:lnTo>
                  <a:pt x="18042" y="2798"/>
                </a:lnTo>
                <a:lnTo>
                  <a:pt x="17559" y="2316"/>
                </a:lnTo>
                <a:lnTo>
                  <a:pt x="16981" y="1930"/>
                </a:lnTo>
                <a:lnTo>
                  <a:pt x="16498" y="2220"/>
                </a:lnTo>
                <a:lnTo>
                  <a:pt x="16016" y="2509"/>
                </a:lnTo>
                <a:lnTo>
                  <a:pt x="15437" y="2123"/>
                </a:lnTo>
                <a:lnTo>
                  <a:pt x="14955" y="1641"/>
                </a:lnTo>
                <a:lnTo>
                  <a:pt x="14472" y="2027"/>
                </a:lnTo>
                <a:lnTo>
                  <a:pt x="13990" y="2316"/>
                </a:lnTo>
                <a:lnTo>
                  <a:pt x="13411" y="1834"/>
                </a:lnTo>
                <a:lnTo>
                  <a:pt x="12928" y="1448"/>
                </a:lnTo>
                <a:lnTo>
                  <a:pt x="12350" y="1737"/>
                </a:lnTo>
                <a:lnTo>
                  <a:pt x="11867" y="2027"/>
                </a:lnTo>
                <a:lnTo>
                  <a:pt x="11385" y="1641"/>
                </a:lnTo>
                <a:lnTo>
                  <a:pt x="10902" y="1158"/>
                </a:lnTo>
                <a:lnTo>
                  <a:pt x="10806" y="1158"/>
                </a:lnTo>
                <a:lnTo>
                  <a:pt x="10324" y="1448"/>
                </a:lnTo>
                <a:lnTo>
                  <a:pt x="9841" y="1834"/>
                </a:lnTo>
                <a:lnTo>
                  <a:pt x="9359" y="1351"/>
                </a:lnTo>
                <a:lnTo>
                  <a:pt x="8876" y="965"/>
                </a:lnTo>
                <a:lnTo>
                  <a:pt x="8780" y="965"/>
                </a:lnTo>
                <a:lnTo>
                  <a:pt x="8298" y="1255"/>
                </a:lnTo>
                <a:lnTo>
                  <a:pt x="7815" y="1544"/>
                </a:lnTo>
                <a:lnTo>
                  <a:pt x="7333" y="1158"/>
                </a:lnTo>
                <a:lnTo>
                  <a:pt x="6754" y="676"/>
                </a:lnTo>
                <a:lnTo>
                  <a:pt x="6272" y="1062"/>
                </a:lnTo>
                <a:lnTo>
                  <a:pt x="5789" y="1351"/>
                </a:lnTo>
                <a:lnTo>
                  <a:pt x="5307" y="869"/>
                </a:lnTo>
                <a:lnTo>
                  <a:pt x="4728" y="483"/>
                </a:lnTo>
                <a:lnTo>
                  <a:pt x="4246" y="772"/>
                </a:lnTo>
                <a:lnTo>
                  <a:pt x="3763" y="1158"/>
                </a:lnTo>
                <a:lnTo>
                  <a:pt x="3184" y="676"/>
                </a:lnTo>
                <a:lnTo>
                  <a:pt x="2702" y="290"/>
                </a:lnTo>
                <a:lnTo>
                  <a:pt x="2702" y="194"/>
                </a:lnTo>
                <a:lnTo>
                  <a:pt x="2220" y="579"/>
                </a:lnTo>
                <a:lnTo>
                  <a:pt x="1737" y="869"/>
                </a:lnTo>
                <a:lnTo>
                  <a:pt x="1158" y="483"/>
                </a:lnTo>
                <a:lnTo>
                  <a:pt x="676" y="1"/>
                </a:lnTo>
                <a:close/>
              </a:path>
            </a:pathLst>
          </a:custGeom>
          <a:solidFill>
            <a:srgbClr val="FFFFFF">
              <a:alpha val="6927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73" name="Google Shape;748;p35"/>
          <p:cNvGrpSpPr/>
          <p:nvPr/>
        </p:nvGrpSpPr>
        <p:grpSpPr>
          <a:xfrm rot="537377" flipH="1">
            <a:off x="295430" y="4071484"/>
            <a:ext cx="2253970" cy="2122752"/>
            <a:chOff x="1626000" y="605300"/>
            <a:chExt cx="4068375" cy="4132125"/>
          </a:xfrm>
          <a:solidFill>
            <a:srgbClr val="E09BFB"/>
          </a:solidFill>
        </p:grpSpPr>
        <p:sp>
          <p:nvSpPr>
            <p:cNvPr id="274" name="Google Shape;749;p35"/>
            <p:cNvSpPr/>
            <p:nvPr/>
          </p:nvSpPr>
          <p:spPr>
            <a:xfrm>
              <a:off x="1626000" y="605300"/>
              <a:ext cx="4068375" cy="4132125"/>
            </a:xfrm>
            <a:custGeom>
              <a:avLst/>
              <a:gdLst/>
              <a:ahLst/>
              <a:cxnLst/>
              <a:rect l="l" t="t" r="r" b="b"/>
              <a:pathLst>
                <a:path w="162735" h="165285" extrusionOk="0">
                  <a:moveTo>
                    <a:pt x="145650" y="0"/>
                  </a:moveTo>
                  <a:lnTo>
                    <a:pt x="0" y="19635"/>
                  </a:lnTo>
                  <a:lnTo>
                    <a:pt x="19583" y="165284"/>
                  </a:lnTo>
                  <a:lnTo>
                    <a:pt x="136368" y="149526"/>
                  </a:lnTo>
                  <a:lnTo>
                    <a:pt x="162734" y="126985"/>
                  </a:lnTo>
                  <a:lnTo>
                    <a:pt x="145650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7150" dist="19050" dir="5400000" algn="bl" rotWithShape="0">
                <a:srgbClr val="999999">
                  <a:alpha val="2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75" name="Google Shape;750;p35"/>
            <p:cNvSpPr/>
            <p:nvPr/>
          </p:nvSpPr>
          <p:spPr>
            <a:xfrm>
              <a:off x="5036475" y="3767150"/>
              <a:ext cx="657900" cy="576300"/>
            </a:xfrm>
            <a:custGeom>
              <a:avLst/>
              <a:gdLst/>
              <a:ahLst/>
              <a:cxnLst/>
              <a:rect l="l" t="t" r="r" b="b"/>
              <a:pathLst>
                <a:path w="26316" h="23052" extrusionOk="0">
                  <a:moveTo>
                    <a:pt x="16626" y="10965"/>
                  </a:moveTo>
                  <a:cubicBezTo>
                    <a:pt x="24377" y="3010"/>
                    <a:pt x="26315" y="511"/>
                    <a:pt x="26315" y="511"/>
                  </a:cubicBezTo>
                  <a:cubicBezTo>
                    <a:pt x="26315" y="511"/>
                    <a:pt x="20756" y="3469"/>
                    <a:pt x="10812" y="1"/>
                  </a:cubicBezTo>
                  <a:cubicBezTo>
                    <a:pt x="10812" y="1"/>
                    <a:pt x="8823" y="16728"/>
                    <a:pt x="0" y="23052"/>
                  </a:cubicBezTo>
                  <a:cubicBezTo>
                    <a:pt x="6120" y="19941"/>
                    <a:pt x="11730" y="15861"/>
                    <a:pt x="16626" y="10965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7150" dist="19050" dir="5400000" algn="bl" rotWithShape="0">
                <a:srgbClr val="783F04">
                  <a:alpha val="26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76" name="Google Shape;706;p32"/>
          <p:cNvSpPr/>
          <p:nvPr/>
        </p:nvSpPr>
        <p:spPr>
          <a:xfrm rot="6350342">
            <a:off x="1815868" y="3893773"/>
            <a:ext cx="351308" cy="967876"/>
          </a:xfrm>
          <a:custGeom>
            <a:avLst/>
            <a:gdLst/>
            <a:ahLst/>
            <a:cxnLst/>
            <a:rect l="l" t="t" r="r" b="b"/>
            <a:pathLst>
              <a:path w="45249" h="87700" extrusionOk="0">
                <a:moveTo>
                  <a:pt x="676" y="1"/>
                </a:moveTo>
                <a:lnTo>
                  <a:pt x="193" y="290"/>
                </a:lnTo>
                <a:lnTo>
                  <a:pt x="1" y="387"/>
                </a:lnTo>
                <a:lnTo>
                  <a:pt x="3088" y="82489"/>
                </a:lnTo>
                <a:lnTo>
                  <a:pt x="3667" y="82972"/>
                </a:lnTo>
                <a:lnTo>
                  <a:pt x="4149" y="82586"/>
                </a:lnTo>
                <a:lnTo>
                  <a:pt x="4631" y="82296"/>
                </a:lnTo>
                <a:lnTo>
                  <a:pt x="5114" y="82682"/>
                </a:lnTo>
                <a:lnTo>
                  <a:pt x="5693" y="83165"/>
                </a:lnTo>
                <a:lnTo>
                  <a:pt x="6175" y="82875"/>
                </a:lnTo>
                <a:lnTo>
                  <a:pt x="6657" y="82489"/>
                </a:lnTo>
                <a:lnTo>
                  <a:pt x="7236" y="82972"/>
                </a:lnTo>
                <a:lnTo>
                  <a:pt x="7719" y="83358"/>
                </a:lnTo>
                <a:lnTo>
                  <a:pt x="8201" y="83068"/>
                </a:lnTo>
                <a:lnTo>
                  <a:pt x="8683" y="82779"/>
                </a:lnTo>
                <a:lnTo>
                  <a:pt x="9262" y="83165"/>
                </a:lnTo>
                <a:lnTo>
                  <a:pt x="9745" y="83647"/>
                </a:lnTo>
                <a:lnTo>
                  <a:pt x="10227" y="83358"/>
                </a:lnTo>
                <a:lnTo>
                  <a:pt x="10806" y="82972"/>
                </a:lnTo>
                <a:lnTo>
                  <a:pt x="11288" y="83454"/>
                </a:lnTo>
                <a:lnTo>
                  <a:pt x="11771" y="83840"/>
                </a:lnTo>
                <a:lnTo>
                  <a:pt x="11867" y="83840"/>
                </a:lnTo>
                <a:lnTo>
                  <a:pt x="12350" y="83550"/>
                </a:lnTo>
                <a:lnTo>
                  <a:pt x="12832" y="83261"/>
                </a:lnTo>
                <a:lnTo>
                  <a:pt x="13314" y="83647"/>
                </a:lnTo>
                <a:lnTo>
                  <a:pt x="13797" y="84129"/>
                </a:lnTo>
                <a:lnTo>
                  <a:pt x="13893" y="84129"/>
                </a:lnTo>
                <a:lnTo>
                  <a:pt x="14376" y="83743"/>
                </a:lnTo>
                <a:lnTo>
                  <a:pt x="14858" y="83454"/>
                </a:lnTo>
                <a:lnTo>
                  <a:pt x="15340" y="83936"/>
                </a:lnTo>
                <a:lnTo>
                  <a:pt x="15919" y="84322"/>
                </a:lnTo>
                <a:lnTo>
                  <a:pt x="16402" y="84033"/>
                </a:lnTo>
                <a:lnTo>
                  <a:pt x="16884" y="83743"/>
                </a:lnTo>
                <a:lnTo>
                  <a:pt x="17366" y="84129"/>
                </a:lnTo>
                <a:lnTo>
                  <a:pt x="17945" y="84612"/>
                </a:lnTo>
                <a:lnTo>
                  <a:pt x="18428" y="84226"/>
                </a:lnTo>
                <a:lnTo>
                  <a:pt x="18910" y="83936"/>
                </a:lnTo>
                <a:lnTo>
                  <a:pt x="19392" y="84322"/>
                </a:lnTo>
                <a:lnTo>
                  <a:pt x="19971" y="84805"/>
                </a:lnTo>
                <a:lnTo>
                  <a:pt x="20454" y="84515"/>
                </a:lnTo>
                <a:lnTo>
                  <a:pt x="20936" y="84226"/>
                </a:lnTo>
                <a:lnTo>
                  <a:pt x="21515" y="84612"/>
                </a:lnTo>
                <a:lnTo>
                  <a:pt x="21997" y="85094"/>
                </a:lnTo>
                <a:lnTo>
                  <a:pt x="22480" y="84708"/>
                </a:lnTo>
                <a:lnTo>
                  <a:pt x="22962" y="84419"/>
                </a:lnTo>
                <a:lnTo>
                  <a:pt x="23541" y="84901"/>
                </a:lnTo>
                <a:lnTo>
                  <a:pt x="24023" y="85287"/>
                </a:lnTo>
                <a:lnTo>
                  <a:pt x="24120" y="85287"/>
                </a:lnTo>
                <a:lnTo>
                  <a:pt x="24602" y="84998"/>
                </a:lnTo>
                <a:lnTo>
                  <a:pt x="25085" y="84612"/>
                </a:lnTo>
                <a:lnTo>
                  <a:pt x="25567" y="85094"/>
                </a:lnTo>
                <a:lnTo>
                  <a:pt x="26049" y="85576"/>
                </a:lnTo>
                <a:lnTo>
                  <a:pt x="26146" y="85576"/>
                </a:lnTo>
                <a:lnTo>
                  <a:pt x="26628" y="85191"/>
                </a:lnTo>
                <a:lnTo>
                  <a:pt x="27111" y="84901"/>
                </a:lnTo>
                <a:lnTo>
                  <a:pt x="27593" y="85287"/>
                </a:lnTo>
                <a:lnTo>
                  <a:pt x="28075" y="85769"/>
                </a:lnTo>
                <a:lnTo>
                  <a:pt x="28172" y="85769"/>
                </a:lnTo>
                <a:lnTo>
                  <a:pt x="28654" y="85480"/>
                </a:lnTo>
                <a:lnTo>
                  <a:pt x="29137" y="85094"/>
                </a:lnTo>
                <a:lnTo>
                  <a:pt x="29619" y="85576"/>
                </a:lnTo>
                <a:lnTo>
                  <a:pt x="30198" y="85962"/>
                </a:lnTo>
                <a:lnTo>
                  <a:pt x="30680" y="85673"/>
                </a:lnTo>
                <a:lnTo>
                  <a:pt x="31163" y="85384"/>
                </a:lnTo>
                <a:lnTo>
                  <a:pt x="31645" y="85769"/>
                </a:lnTo>
                <a:lnTo>
                  <a:pt x="32224" y="86252"/>
                </a:lnTo>
                <a:lnTo>
                  <a:pt x="32706" y="85962"/>
                </a:lnTo>
                <a:lnTo>
                  <a:pt x="33189" y="85576"/>
                </a:lnTo>
                <a:lnTo>
                  <a:pt x="33768" y="86059"/>
                </a:lnTo>
                <a:lnTo>
                  <a:pt x="34250" y="86445"/>
                </a:lnTo>
                <a:lnTo>
                  <a:pt x="34732" y="86155"/>
                </a:lnTo>
                <a:lnTo>
                  <a:pt x="35215" y="85866"/>
                </a:lnTo>
                <a:lnTo>
                  <a:pt x="35794" y="86252"/>
                </a:lnTo>
                <a:lnTo>
                  <a:pt x="36276" y="86734"/>
                </a:lnTo>
                <a:lnTo>
                  <a:pt x="36855" y="86445"/>
                </a:lnTo>
                <a:lnTo>
                  <a:pt x="37337" y="86059"/>
                </a:lnTo>
                <a:lnTo>
                  <a:pt x="37820" y="86541"/>
                </a:lnTo>
                <a:lnTo>
                  <a:pt x="38302" y="86927"/>
                </a:lnTo>
                <a:lnTo>
                  <a:pt x="38398" y="86927"/>
                </a:lnTo>
                <a:lnTo>
                  <a:pt x="38881" y="86638"/>
                </a:lnTo>
                <a:lnTo>
                  <a:pt x="39363" y="86348"/>
                </a:lnTo>
                <a:lnTo>
                  <a:pt x="39846" y="86734"/>
                </a:lnTo>
                <a:lnTo>
                  <a:pt x="40328" y="87217"/>
                </a:lnTo>
                <a:lnTo>
                  <a:pt x="40424" y="87217"/>
                </a:lnTo>
                <a:lnTo>
                  <a:pt x="40907" y="86831"/>
                </a:lnTo>
                <a:lnTo>
                  <a:pt x="41389" y="86541"/>
                </a:lnTo>
                <a:lnTo>
                  <a:pt x="41872" y="87024"/>
                </a:lnTo>
                <a:lnTo>
                  <a:pt x="42450" y="87410"/>
                </a:lnTo>
                <a:lnTo>
                  <a:pt x="42933" y="87120"/>
                </a:lnTo>
                <a:lnTo>
                  <a:pt x="43415" y="86734"/>
                </a:lnTo>
                <a:lnTo>
                  <a:pt x="43898" y="87217"/>
                </a:lnTo>
                <a:lnTo>
                  <a:pt x="44477" y="87603"/>
                </a:lnTo>
                <a:lnTo>
                  <a:pt x="44477" y="87699"/>
                </a:lnTo>
                <a:lnTo>
                  <a:pt x="44959" y="87313"/>
                </a:lnTo>
                <a:lnTo>
                  <a:pt x="45248" y="87120"/>
                </a:lnTo>
                <a:lnTo>
                  <a:pt x="42258" y="5403"/>
                </a:lnTo>
                <a:lnTo>
                  <a:pt x="41968" y="5210"/>
                </a:lnTo>
                <a:lnTo>
                  <a:pt x="41486" y="4728"/>
                </a:lnTo>
                <a:lnTo>
                  <a:pt x="41003" y="5017"/>
                </a:lnTo>
                <a:lnTo>
                  <a:pt x="40521" y="5403"/>
                </a:lnTo>
                <a:lnTo>
                  <a:pt x="39942" y="4921"/>
                </a:lnTo>
                <a:lnTo>
                  <a:pt x="39460" y="4535"/>
                </a:lnTo>
                <a:lnTo>
                  <a:pt x="38977" y="4824"/>
                </a:lnTo>
                <a:lnTo>
                  <a:pt x="38398" y="5114"/>
                </a:lnTo>
                <a:lnTo>
                  <a:pt x="37916" y="4728"/>
                </a:lnTo>
                <a:lnTo>
                  <a:pt x="37434" y="4246"/>
                </a:lnTo>
                <a:lnTo>
                  <a:pt x="37337" y="4246"/>
                </a:lnTo>
                <a:lnTo>
                  <a:pt x="36855" y="4632"/>
                </a:lnTo>
                <a:lnTo>
                  <a:pt x="36372" y="4921"/>
                </a:lnTo>
                <a:lnTo>
                  <a:pt x="35890" y="4439"/>
                </a:lnTo>
                <a:lnTo>
                  <a:pt x="35408" y="4053"/>
                </a:lnTo>
                <a:lnTo>
                  <a:pt x="35311" y="4053"/>
                </a:lnTo>
                <a:lnTo>
                  <a:pt x="34829" y="4342"/>
                </a:lnTo>
                <a:lnTo>
                  <a:pt x="34346" y="4632"/>
                </a:lnTo>
                <a:lnTo>
                  <a:pt x="33864" y="4246"/>
                </a:lnTo>
                <a:lnTo>
                  <a:pt x="33382" y="3763"/>
                </a:lnTo>
                <a:lnTo>
                  <a:pt x="33285" y="3763"/>
                </a:lnTo>
                <a:lnTo>
                  <a:pt x="32803" y="4149"/>
                </a:lnTo>
                <a:lnTo>
                  <a:pt x="32320" y="4439"/>
                </a:lnTo>
                <a:lnTo>
                  <a:pt x="31838" y="3956"/>
                </a:lnTo>
                <a:lnTo>
                  <a:pt x="31259" y="3570"/>
                </a:lnTo>
                <a:lnTo>
                  <a:pt x="30777" y="3860"/>
                </a:lnTo>
                <a:lnTo>
                  <a:pt x="30294" y="4149"/>
                </a:lnTo>
                <a:lnTo>
                  <a:pt x="29812" y="3763"/>
                </a:lnTo>
                <a:lnTo>
                  <a:pt x="29233" y="3281"/>
                </a:lnTo>
                <a:lnTo>
                  <a:pt x="28751" y="3667"/>
                </a:lnTo>
                <a:lnTo>
                  <a:pt x="28268" y="3956"/>
                </a:lnTo>
                <a:lnTo>
                  <a:pt x="27689" y="3474"/>
                </a:lnTo>
                <a:lnTo>
                  <a:pt x="27207" y="3088"/>
                </a:lnTo>
                <a:lnTo>
                  <a:pt x="26725" y="3377"/>
                </a:lnTo>
                <a:lnTo>
                  <a:pt x="26242" y="3763"/>
                </a:lnTo>
                <a:lnTo>
                  <a:pt x="25663" y="3281"/>
                </a:lnTo>
                <a:lnTo>
                  <a:pt x="25181" y="2895"/>
                </a:lnTo>
                <a:lnTo>
                  <a:pt x="25085" y="2798"/>
                </a:lnTo>
                <a:lnTo>
                  <a:pt x="24602" y="3184"/>
                </a:lnTo>
                <a:lnTo>
                  <a:pt x="24120" y="3474"/>
                </a:lnTo>
                <a:lnTo>
                  <a:pt x="23637" y="3088"/>
                </a:lnTo>
                <a:lnTo>
                  <a:pt x="23155" y="2605"/>
                </a:lnTo>
                <a:lnTo>
                  <a:pt x="23059" y="2605"/>
                </a:lnTo>
                <a:lnTo>
                  <a:pt x="22576" y="2895"/>
                </a:lnTo>
                <a:lnTo>
                  <a:pt x="22094" y="3281"/>
                </a:lnTo>
                <a:lnTo>
                  <a:pt x="21611" y="2798"/>
                </a:lnTo>
                <a:lnTo>
                  <a:pt x="21129" y="2413"/>
                </a:lnTo>
                <a:lnTo>
                  <a:pt x="21033" y="2413"/>
                </a:lnTo>
                <a:lnTo>
                  <a:pt x="20550" y="2702"/>
                </a:lnTo>
                <a:lnTo>
                  <a:pt x="20068" y="2991"/>
                </a:lnTo>
                <a:lnTo>
                  <a:pt x="19585" y="2605"/>
                </a:lnTo>
                <a:lnTo>
                  <a:pt x="19007" y="2123"/>
                </a:lnTo>
                <a:lnTo>
                  <a:pt x="18524" y="2413"/>
                </a:lnTo>
                <a:lnTo>
                  <a:pt x="18042" y="2798"/>
                </a:lnTo>
                <a:lnTo>
                  <a:pt x="17559" y="2316"/>
                </a:lnTo>
                <a:lnTo>
                  <a:pt x="16981" y="1930"/>
                </a:lnTo>
                <a:lnTo>
                  <a:pt x="16498" y="2220"/>
                </a:lnTo>
                <a:lnTo>
                  <a:pt x="16016" y="2509"/>
                </a:lnTo>
                <a:lnTo>
                  <a:pt x="15437" y="2123"/>
                </a:lnTo>
                <a:lnTo>
                  <a:pt x="14955" y="1641"/>
                </a:lnTo>
                <a:lnTo>
                  <a:pt x="14472" y="2027"/>
                </a:lnTo>
                <a:lnTo>
                  <a:pt x="13990" y="2316"/>
                </a:lnTo>
                <a:lnTo>
                  <a:pt x="13411" y="1834"/>
                </a:lnTo>
                <a:lnTo>
                  <a:pt x="12928" y="1448"/>
                </a:lnTo>
                <a:lnTo>
                  <a:pt x="12350" y="1737"/>
                </a:lnTo>
                <a:lnTo>
                  <a:pt x="11867" y="2027"/>
                </a:lnTo>
                <a:lnTo>
                  <a:pt x="11385" y="1641"/>
                </a:lnTo>
                <a:lnTo>
                  <a:pt x="10902" y="1158"/>
                </a:lnTo>
                <a:lnTo>
                  <a:pt x="10806" y="1158"/>
                </a:lnTo>
                <a:lnTo>
                  <a:pt x="10324" y="1448"/>
                </a:lnTo>
                <a:lnTo>
                  <a:pt x="9841" y="1834"/>
                </a:lnTo>
                <a:lnTo>
                  <a:pt x="9359" y="1351"/>
                </a:lnTo>
                <a:lnTo>
                  <a:pt x="8876" y="965"/>
                </a:lnTo>
                <a:lnTo>
                  <a:pt x="8780" y="965"/>
                </a:lnTo>
                <a:lnTo>
                  <a:pt x="8298" y="1255"/>
                </a:lnTo>
                <a:lnTo>
                  <a:pt x="7815" y="1544"/>
                </a:lnTo>
                <a:lnTo>
                  <a:pt x="7333" y="1158"/>
                </a:lnTo>
                <a:lnTo>
                  <a:pt x="6754" y="676"/>
                </a:lnTo>
                <a:lnTo>
                  <a:pt x="6272" y="1062"/>
                </a:lnTo>
                <a:lnTo>
                  <a:pt x="5789" y="1351"/>
                </a:lnTo>
                <a:lnTo>
                  <a:pt x="5307" y="869"/>
                </a:lnTo>
                <a:lnTo>
                  <a:pt x="4728" y="483"/>
                </a:lnTo>
                <a:lnTo>
                  <a:pt x="4246" y="772"/>
                </a:lnTo>
                <a:lnTo>
                  <a:pt x="3763" y="1158"/>
                </a:lnTo>
                <a:lnTo>
                  <a:pt x="3184" y="676"/>
                </a:lnTo>
                <a:lnTo>
                  <a:pt x="2702" y="290"/>
                </a:lnTo>
                <a:lnTo>
                  <a:pt x="2702" y="194"/>
                </a:lnTo>
                <a:lnTo>
                  <a:pt x="2220" y="579"/>
                </a:lnTo>
                <a:lnTo>
                  <a:pt x="1737" y="869"/>
                </a:lnTo>
                <a:lnTo>
                  <a:pt x="1158" y="483"/>
                </a:lnTo>
                <a:lnTo>
                  <a:pt x="676" y="1"/>
                </a:lnTo>
                <a:close/>
              </a:path>
            </a:pathLst>
          </a:custGeom>
          <a:solidFill>
            <a:srgbClr val="FFFFFF">
              <a:alpha val="6927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7" name="Google Shape;179;p21"/>
          <p:cNvSpPr txBox="1">
            <a:spLocks/>
          </p:cNvSpPr>
          <p:nvPr/>
        </p:nvSpPr>
        <p:spPr>
          <a:xfrm rot="20148123">
            <a:off x="155626" y="4833162"/>
            <a:ext cx="2444024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0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Lembrete: </a:t>
            </a:r>
            <a:r>
              <a:rPr lang="pt-BR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fazer os exercícios!</a:t>
            </a:r>
            <a:endParaRPr lang="pt-BR" sz="20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0" name="Google Shape;772;p36"/>
          <p:cNvSpPr/>
          <p:nvPr/>
        </p:nvSpPr>
        <p:spPr>
          <a:xfrm rot="548498">
            <a:off x="1310188" y="804665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FB154C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2479;p66"/>
          <p:cNvSpPr/>
          <p:nvPr/>
        </p:nvSpPr>
        <p:spPr>
          <a:xfrm>
            <a:off x="6358905" y="5103282"/>
            <a:ext cx="829751" cy="681075"/>
          </a:xfrm>
          <a:custGeom>
            <a:avLst/>
            <a:gdLst/>
            <a:ahLst/>
            <a:cxnLst/>
            <a:rect l="l" t="t" r="r" b="b"/>
            <a:pathLst>
              <a:path w="25053" h="23509" extrusionOk="0">
                <a:moveTo>
                  <a:pt x="7281" y="387"/>
                </a:moveTo>
                <a:cubicBezTo>
                  <a:pt x="7500" y="387"/>
                  <a:pt x="7720" y="403"/>
                  <a:pt x="7939" y="436"/>
                </a:cubicBezTo>
                <a:lnTo>
                  <a:pt x="7962" y="436"/>
                </a:lnTo>
                <a:cubicBezTo>
                  <a:pt x="7168" y="459"/>
                  <a:pt x="6374" y="646"/>
                  <a:pt x="5651" y="996"/>
                </a:cubicBezTo>
                <a:cubicBezTo>
                  <a:pt x="5230" y="1090"/>
                  <a:pt x="4833" y="1207"/>
                  <a:pt x="4436" y="1393"/>
                </a:cubicBezTo>
                <a:cubicBezTo>
                  <a:pt x="5244" y="740"/>
                  <a:pt x="6257" y="387"/>
                  <a:pt x="7281" y="387"/>
                </a:cubicBezTo>
                <a:close/>
                <a:moveTo>
                  <a:pt x="8124" y="768"/>
                </a:moveTo>
                <a:cubicBezTo>
                  <a:pt x="8558" y="768"/>
                  <a:pt x="8988" y="825"/>
                  <a:pt x="9410" y="926"/>
                </a:cubicBezTo>
                <a:cubicBezTo>
                  <a:pt x="9760" y="1090"/>
                  <a:pt x="10063" y="1323"/>
                  <a:pt x="10344" y="1580"/>
                </a:cubicBezTo>
                <a:cubicBezTo>
                  <a:pt x="10484" y="1674"/>
                  <a:pt x="10577" y="1790"/>
                  <a:pt x="10694" y="1907"/>
                </a:cubicBezTo>
                <a:cubicBezTo>
                  <a:pt x="9690" y="1230"/>
                  <a:pt x="8522" y="856"/>
                  <a:pt x="7332" y="833"/>
                </a:cubicBezTo>
                <a:cubicBezTo>
                  <a:pt x="7596" y="789"/>
                  <a:pt x="7860" y="768"/>
                  <a:pt x="8124" y="768"/>
                </a:cubicBezTo>
                <a:close/>
                <a:moveTo>
                  <a:pt x="10811" y="1510"/>
                </a:moveTo>
                <a:cubicBezTo>
                  <a:pt x="11511" y="1977"/>
                  <a:pt x="12071" y="2654"/>
                  <a:pt x="12398" y="3448"/>
                </a:cubicBezTo>
                <a:cubicBezTo>
                  <a:pt x="12211" y="3238"/>
                  <a:pt x="12048" y="3051"/>
                  <a:pt x="11861" y="2864"/>
                </a:cubicBezTo>
                <a:cubicBezTo>
                  <a:pt x="11558" y="2374"/>
                  <a:pt x="11207" y="1907"/>
                  <a:pt x="10811" y="1510"/>
                </a:cubicBezTo>
                <a:close/>
                <a:moveTo>
                  <a:pt x="4390" y="1814"/>
                </a:moveTo>
                <a:lnTo>
                  <a:pt x="4390" y="1814"/>
                </a:lnTo>
                <a:cubicBezTo>
                  <a:pt x="4250" y="1954"/>
                  <a:pt x="4110" y="2094"/>
                  <a:pt x="3946" y="2234"/>
                </a:cubicBezTo>
                <a:cubicBezTo>
                  <a:pt x="3433" y="2654"/>
                  <a:pt x="3012" y="3168"/>
                  <a:pt x="2709" y="3751"/>
                </a:cubicBezTo>
                <a:cubicBezTo>
                  <a:pt x="2896" y="3331"/>
                  <a:pt x="3106" y="2911"/>
                  <a:pt x="3386" y="2537"/>
                </a:cubicBezTo>
                <a:lnTo>
                  <a:pt x="3362" y="2514"/>
                </a:lnTo>
                <a:lnTo>
                  <a:pt x="3433" y="2444"/>
                </a:lnTo>
                <a:cubicBezTo>
                  <a:pt x="3736" y="2187"/>
                  <a:pt x="4063" y="1977"/>
                  <a:pt x="4390" y="1814"/>
                </a:cubicBezTo>
                <a:close/>
                <a:moveTo>
                  <a:pt x="7121" y="1145"/>
                </a:moveTo>
                <a:cubicBezTo>
                  <a:pt x="7588" y="1145"/>
                  <a:pt x="8055" y="1203"/>
                  <a:pt x="8522" y="1323"/>
                </a:cubicBezTo>
                <a:cubicBezTo>
                  <a:pt x="9643" y="1580"/>
                  <a:pt x="10694" y="2164"/>
                  <a:pt x="11511" y="2958"/>
                </a:cubicBezTo>
                <a:cubicBezTo>
                  <a:pt x="11814" y="3448"/>
                  <a:pt x="12071" y="3938"/>
                  <a:pt x="12258" y="4475"/>
                </a:cubicBezTo>
                <a:cubicBezTo>
                  <a:pt x="11013" y="2655"/>
                  <a:pt x="8888" y="1307"/>
                  <a:pt x="6772" y="1307"/>
                </a:cubicBezTo>
                <a:cubicBezTo>
                  <a:pt x="6309" y="1307"/>
                  <a:pt x="5847" y="1372"/>
                  <a:pt x="5394" y="1510"/>
                </a:cubicBezTo>
                <a:cubicBezTo>
                  <a:pt x="5534" y="1440"/>
                  <a:pt x="5651" y="1370"/>
                  <a:pt x="5791" y="1300"/>
                </a:cubicBezTo>
                <a:cubicBezTo>
                  <a:pt x="6234" y="1198"/>
                  <a:pt x="6677" y="1145"/>
                  <a:pt x="7121" y="1145"/>
                </a:cubicBezTo>
                <a:close/>
                <a:moveTo>
                  <a:pt x="19628" y="1427"/>
                </a:moveTo>
                <a:cubicBezTo>
                  <a:pt x="20597" y="1427"/>
                  <a:pt x="21526" y="1840"/>
                  <a:pt x="22204" y="2561"/>
                </a:cubicBezTo>
                <a:cubicBezTo>
                  <a:pt x="21617" y="2032"/>
                  <a:pt x="20849" y="1733"/>
                  <a:pt x="19886" y="1733"/>
                </a:cubicBezTo>
                <a:cubicBezTo>
                  <a:pt x="19701" y="1733"/>
                  <a:pt x="19509" y="1744"/>
                  <a:pt x="19309" y="1767"/>
                </a:cubicBezTo>
                <a:cubicBezTo>
                  <a:pt x="17255" y="2024"/>
                  <a:pt x="15714" y="3331"/>
                  <a:pt x="14570" y="4942"/>
                </a:cubicBezTo>
                <a:cubicBezTo>
                  <a:pt x="15480" y="3098"/>
                  <a:pt x="17208" y="1580"/>
                  <a:pt x="19333" y="1440"/>
                </a:cubicBezTo>
                <a:cubicBezTo>
                  <a:pt x="19431" y="1431"/>
                  <a:pt x="19530" y="1427"/>
                  <a:pt x="19628" y="1427"/>
                </a:cubicBezTo>
                <a:close/>
                <a:moveTo>
                  <a:pt x="12445" y="4032"/>
                </a:moveTo>
                <a:lnTo>
                  <a:pt x="12445" y="4032"/>
                </a:lnTo>
                <a:cubicBezTo>
                  <a:pt x="12678" y="4359"/>
                  <a:pt x="12888" y="4709"/>
                  <a:pt x="13075" y="5059"/>
                </a:cubicBezTo>
                <a:cubicBezTo>
                  <a:pt x="13029" y="5176"/>
                  <a:pt x="12959" y="5292"/>
                  <a:pt x="12912" y="5409"/>
                </a:cubicBezTo>
                <a:lnTo>
                  <a:pt x="12912" y="5386"/>
                </a:lnTo>
                <a:cubicBezTo>
                  <a:pt x="12795" y="4942"/>
                  <a:pt x="12632" y="4475"/>
                  <a:pt x="12445" y="4032"/>
                </a:cubicBezTo>
                <a:close/>
                <a:moveTo>
                  <a:pt x="17348" y="1603"/>
                </a:moveTo>
                <a:cubicBezTo>
                  <a:pt x="15644" y="2491"/>
                  <a:pt x="14383" y="4032"/>
                  <a:pt x="13846" y="5876"/>
                </a:cubicBezTo>
                <a:cubicBezTo>
                  <a:pt x="13706" y="5643"/>
                  <a:pt x="13589" y="5409"/>
                  <a:pt x="13472" y="5176"/>
                </a:cubicBezTo>
                <a:cubicBezTo>
                  <a:pt x="14336" y="3588"/>
                  <a:pt x="15620" y="2211"/>
                  <a:pt x="17348" y="1603"/>
                </a:cubicBezTo>
                <a:close/>
                <a:moveTo>
                  <a:pt x="15446" y="4444"/>
                </a:moveTo>
                <a:cubicBezTo>
                  <a:pt x="15062" y="5147"/>
                  <a:pt x="14701" y="5852"/>
                  <a:pt x="14406" y="6600"/>
                </a:cubicBezTo>
                <a:cubicBezTo>
                  <a:pt x="14313" y="6507"/>
                  <a:pt x="14243" y="6413"/>
                  <a:pt x="14149" y="6296"/>
                </a:cubicBezTo>
                <a:cubicBezTo>
                  <a:pt x="14515" y="5634"/>
                  <a:pt x="14947" y="5017"/>
                  <a:pt x="15446" y="4444"/>
                </a:cubicBezTo>
                <a:close/>
                <a:moveTo>
                  <a:pt x="13309" y="5479"/>
                </a:moveTo>
                <a:cubicBezTo>
                  <a:pt x="13449" y="5783"/>
                  <a:pt x="13566" y="6086"/>
                  <a:pt x="13682" y="6413"/>
                </a:cubicBezTo>
                <a:cubicBezTo>
                  <a:pt x="13542" y="6647"/>
                  <a:pt x="13426" y="6880"/>
                  <a:pt x="13309" y="7114"/>
                </a:cubicBezTo>
                <a:lnTo>
                  <a:pt x="13309" y="7090"/>
                </a:lnTo>
                <a:cubicBezTo>
                  <a:pt x="13262" y="6810"/>
                  <a:pt x="13215" y="6507"/>
                  <a:pt x="13122" y="6226"/>
                </a:cubicBezTo>
                <a:cubicBezTo>
                  <a:pt x="13099" y="6133"/>
                  <a:pt x="13075" y="6063"/>
                  <a:pt x="13052" y="5993"/>
                </a:cubicBezTo>
                <a:cubicBezTo>
                  <a:pt x="13145" y="5806"/>
                  <a:pt x="13215" y="5643"/>
                  <a:pt x="13309" y="5479"/>
                </a:cubicBezTo>
                <a:close/>
                <a:moveTo>
                  <a:pt x="19980" y="2122"/>
                </a:moveTo>
                <a:cubicBezTo>
                  <a:pt x="20731" y="2122"/>
                  <a:pt x="21469" y="2315"/>
                  <a:pt x="22041" y="2818"/>
                </a:cubicBezTo>
                <a:cubicBezTo>
                  <a:pt x="22998" y="3635"/>
                  <a:pt x="23162" y="4966"/>
                  <a:pt x="23162" y="6133"/>
                </a:cubicBezTo>
                <a:lnTo>
                  <a:pt x="23138" y="6133"/>
                </a:lnTo>
                <a:cubicBezTo>
                  <a:pt x="23138" y="6717"/>
                  <a:pt x="23092" y="7277"/>
                  <a:pt x="22998" y="7837"/>
                </a:cubicBezTo>
                <a:cubicBezTo>
                  <a:pt x="23138" y="6740"/>
                  <a:pt x="22975" y="5643"/>
                  <a:pt x="22555" y="4615"/>
                </a:cubicBezTo>
                <a:cubicBezTo>
                  <a:pt x="21900" y="3201"/>
                  <a:pt x="20501" y="2321"/>
                  <a:pt x="18978" y="2321"/>
                </a:cubicBezTo>
                <a:cubicBezTo>
                  <a:pt x="18817" y="2321"/>
                  <a:pt x="18655" y="2330"/>
                  <a:pt x="18492" y="2351"/>
                </a:cubicBezTo>
                <a:cubicBezTo>
                  <a:pt x="18962" y="2210"/>
                  <a:pt x="19474" y="2122"/>
                  <a:pt x="19980" y="2122"/>
                </a:cubicBezTo>
                <a:close/>
                <a:moveTo>
                  <a:pt x="14009" y="6553"/>
                </a:moveTo>
                <a:cubicBezTo>
                  <a:pt x="14126" y="6647"/>
                  <a:pt x="14196" y="6740"/>
                  <a:pt x="14289" y="6833"/>
                </a:cubicBezTo>
                <a:cubicBezTo>
                  <a:pt x="14056" y="7347"/>
                  <a:pt x="13799" y="7814"/>
                  <a:pt x="13496" y="8281"/>
                </a:cubicBezTo>
                <a:cubicBezTo>
                  <a:pt x="13472" y="8118"/>
                  <a:pt x="13426" y="7954"/>
                  <a:pt x="13402" y="7767"/>
                </a:cubicBezTo>
                <a:cubicBezTo>
                  <a:pt x="13542" y="7487"/>
                  <a:pt x="13706" y="7184"/>
                  <a:pt x="13846" y="6903"/>
                </a:cubicBezTo>
                <a:cubicBezTo>
                  <a:pt x="13861" y="6914"/>
                  <a:pt x="13878" y="6918"/>
                  <a:pt x="13894" y="6918"/>
                </a:cubicBezTo>
                <a:cubicBezTo>
                  <a:pt x="13951" y="6918"/>
                  <a:pt x="14004" y="6860"/>
                  <a:pt x="13986" y="6787"/>
                </a:cubicBezTo>
                <a:cubicBezTo>
                  <a:pt x="13986" y="6763"/>
                  <a:pt x="13963" y="6717"/>
                  <a:pt x="13963" y="6670"/>
                </a:cubicBezTo>
                <a:cubicBezTo>
                  <a:pt x="13939" y="6623"/>
                  <a:pt x="14009" y="6600"/>
                  <a:pt x="14009" y="6553"/>
                </a:cubicBezTo>
                <a:close/>
                <a:moveTo>
                  <a:pt x="23232" y="4172"/>
                </a:moveTo>
                <a:cubicBezTo>
                  <a:pt x="23512" y="4826"/>
                  <a:pt x="23652" y="5549"/>
                  <a:pt x="23652" y="6250"/>
                </a:cubicBezTo>
                <a:cubicBezTo>
                  <a:pt x="23652" y="7417"/>
                  <a:pt x="23442" y="8585"/>
                  <a:pt x="23022" y="9682"/>
                </a:cubicBezTo>
                <a:cubicBezTo>
                  <a:pt x="23348" y="8491"/>
                  <a:pt x="23512" y="7254"/>
                  <a:pt x="23512" y="5993"/>
                </a:cubicBezTo>
                <a:cubicBezTo>
                  <a:pt x="23512" y="5386"/>
                  <a:pt x="23418" y="4755"/>
                  <a:pt x="23232" y="4172"/>
                </a:cubicBezTo>
                <a:close/>
                <a:moveTo>
                  <a:pt x="23068" y="3074"/>
                </a:moveTo>
                <a:lnTo>
                  <a:pt x="23068" y="3074"/>
                </a:lnTo>
                <a:cubicBezTo>
                  <a:pt x="23278" y="3355"/>
                  <a:pt x="23465" y="3658"/>
                  <a:pt x="23605" y="3962"/>
                </a:cubicBezTo>
                <a:cubicBezTo>
                  <a:pt x="24656" y="6296"/>
                  <a:pt x="24142" y="9215"/>
                  <a:pt x="23302" y="11550"/>
                </a:cubicBezTo>
                <a:cubicBezTo>
                  <a:pt x="22555" y="13464"/>
                  <a:pt x="21527" y="15262"/>
                  <a:pt x="20243" y="16850"/>
                </a:cubicBezTo>
                <a:cubicBezTo>
                  <a:pt x="20687" y="15939"/>
                  <a:pt x="21084" y="14982"/>
                  <a:pt x="21504" y="14025"/>
                </a:cubicBezTo>
                <a:cubicBezTo>
                  <a:pt x="22695" y="11410"/>
                  <a:pt x="24376" y="8468"/>
                  <a:pt x="23955" y="5456"/>
                </a:cubicBezTo>
                <a:cubicBezTo>
                  <a:pt x="23839" y="4615"/>
                  <a:pt x="23535" y="3798"/>
                  <a:pt x="23068" y="3074"/>
                </a:cubicBezTo>
                <a:close/>
                <a:moveTo>
                  <a:pt x="2989" y="10429"/>
                </a:moveTo>
                <a:cubicBezTo>
                  <a:pt x="3643" y="11783"/>
                  <a:pt x="4460" y="13091"/>
                  <a:pt x="5394" y="14282"/>
                </a:cubicBezTo>
                <a:cubicBezTo>
                  <a:pt x="6514" y="15729"/>
                  <a:pt x="7705" y="17083"/>
                  <a:pt x="9013" y="18367"/>
                </a:cubicBezTo>
                <a:cubicBezTo>
                  <a:pt x="7705" y="17247"/>
                  <a:pt x="6514" y="16033"/>
                  <a:pt x="5394" y="14748"/>
                </a:cubicBezTo>
                <a:cubicBezTo>
                  <a:pt x="4343" y="13441"/>
                  <a:pt x="3526" y="11993"/>
                  <a:pt x="2989" y="10429"/>
                </a:cubicBezTo>
                <a:close/>
                <a:moveTo>
                  <a:pt x="20453" y="15566"/>
                </a:moveTo>
                <a:cubicBezTo>
                  <a:pt x="20103" y="16383"/>
                  <a:pt x="19729" y="17200"/>
                  <a:pt x="19286" y="17994"/>
                </a:cubicBezTo>
                <a:lnTo>
                  <a:pt x="19146" y="18181"/>
                </a:lnTo>
                <a:cubicBezTo>
                  <a:pt x="18375" y="19045"/>
                  <a:pt x="17581" y="19862"/>
                  <a:pt x="16764" y="20679"/>
                </a:cubicBezTo>
                <a:lnTo>
                  <a:pt x="16391" y="21052"/>
                </a:lnTo>
                <a:cubicBezTo>
                  <a:pt x="16531" y="20866"/>
                  <a:pt x="16671" y="20679"/>
                  <a:pt x="16811" y="20515"/>
                </a:cubicBezTo>
                <a:cubicBezTo>
                  <a:pt x="18165" y="18975"/>
                  <a:pt x="19379" y="17293"/>
                  <a:pt x="20453" y="15566"/>
                </a:cubicBezTo>
                <a:close/>
                <a:moveTo>
                  <a:pt x="2569" y="3355"/>
                </a:moveTo>
                <a:cubicBezTo>
                  <a:pt x="2102" y="4405"/>
                  <a:pt x="1915" y="5549"/>
                  <a:pt x="2008" y="6693"/>
                </a:cubicBezTo>
                <a:cubicBezTo>
                  <a:pt x="2008" y="6974"/>
                  <a:pt x="2055" y="7230"/>
                  <a:pt x="2078" y="7487"/>
                </a:cubicBezTo>
                <a:cubicBezTo>
                  <a:pt x="2102" y="9869"/>
                  <a:pt x="3106" y="12133"/>
                  <a:pt x="4483" y="14071"/>
                </a:cubicBezTo>
                <a:cubicBezTo>
                  <a:pt x="6258" y="16546"/>
                  <a:pt x="8639" y="18461"/>
                  <a:pt x="10904" y="20492"/>
                </a:cubicBezTo>
                <a:lnTo>
                  <a:pt x="10927" y="20515"/>
                </a:lnTo>
                <a:cubicBezTo>
                  <a:pt x="11348" y="21006"/>
                  <a:pt x="11768" y="21473"/>
                  <a:pt x="12188" y="21963"/>
                </a:cubicBezTo>
                <a:cubicBezTo>
                  <a:pt x="10367" y="20445"/>
                  <a:pt x="8616" y="18834"/>
                  <a:pt x="6935" y="17153"/>
                </a:cubicBezTo>
                <a:cubicBezTo>
                  <a:pt x="3759" y="13978"/>
                  <a:pt x="0" y="9635"/>
                  <a:pt x="1775" y="4779"/>
                </a:cubicBezTo>
                <a:cubicBezTo>
                  <a:pt x="1962" y="4265"/>
                  <a:pt x="2218" y="3775"/>
                  <a:pt x="2569" y="3355"/>
                </a:cubicBezTo>
                <a:close/>
                <a:moveTo>
                  <a:pt x="16437" y="20445"/>
                </a:moveTo>
                <a:lnTo>
                  <a:pt x="16437" y="20445"/>
                </a:lnTo>
                <a:cubicBezTo>
                  <a:pt x="16274" y="20632"/>
                  <a:pt x="16111" y="20819"/>
                  <a:pt x="15947" y="21006"/>
                </a:cubicBezTo>
                <a:cubicBezTo>
                  <a:pt x="15550" y="21449"/>
                  <a:pt x="15130" y="21870"/>
                  <a:pt x="14616" y="21963"/>
                </a:cubicBezTo>
                <a:cubicBezTo>
                  <a:pt x="15247" y="21496"/>
                  <a:pt x="15854" y="20982"/>
                  <a:pt x="16437" y="20445"/>
                </a:cubicBezTo>
                <a:close/>
                <a:moveTo>
                  <a:pt x="6834" y="1734"/>
                </a:moveTo>
                <a:cubicBezTo>
                  <a:pt x="7508" y="1734"/>
                  <a:pt x="8208" y="1867"/>
                  <a:pt x="8896" y="2140"/>
                </a:cubicBezTo>
                <a:cubicBezTo>
                  <a:pt x="10507" y="2771"/>
                  <a:pt x="11814" y="3962"/>
                  <a:pt x="12608" y="5503"/>
                </a:cubicBezTo>
                <a:cubicBezTo>
                  <a:pt x="12632" y="5619"/>
                  <a:pt x="12655" y="5759"/>
                  <a:pt x="12678" y="5876"/>
                </a:cubicBezTo>
                <a:cubicBezTo>
                  <a:pt x="12585" y="6110"/>
                  <a:pt x="12492" y="6343"/>
                  <a:pt x="12398" y="6577"/>
                </a:cubicBezTo>
                <a:cubicBezTo>
                  <a:pt x="12342" y="6732"/>
                  <a:pt x="12456" y="6827"/>
                  <a:pt x="12575" y="6827"/>
                </a:cubicBezTo>
                <a:cubicBezTo>
                  <a:pt x="12654" y="6827"/>
                  <a:pt x="12735" y="6786"/>
                  <a:pt x="12772" y="6693"/>
                </a:cubicBezTo>
                <a:cubicBezTo>
                  <a:pt x="12795" y="6647"/>
                  <a:pt x="12818" y="6600"/>
                  <a:pt x="12842" y="6530"/>
                </a:cubicBezTo>
                <a:cubicBezTo>
                  <a:pt x="12959" y="7090"/>
                  <a:pt x="13052" y="7651"/>
                  <a:pt x="13122" y="8188"/>
                </a:cubicBezTo>
                <a:cubicBezTo>
                  <a:pt x="13122" y="8258"/>
                  <a:pt x="13122" y="8351"/>
                  <a:pt x="13099" y="8421"/>
                </a:cubicBezTo>
                <a:cubicBezTo>
                  <a:pt x="13099" y="8468"/>
                  <a:pt x="13122" y="8515"/>
                  <a:pt x="13169" y="8515"/>
                </a:cubicBezTo>
                <a:lnTo>
                  <a:pt x="13215" y="8748"/>
                </a:lnTo>
                <a:cubicBezTo>
                  <a:pt x="13230" y="8834"/>
                  <a:pt x="13296" y="8884"/>
                  <a:pt x="13367" y="8884"/>
                </a:cubicBezTo>
                <a:cubicBezTo>
                  <a:pt x="13412" y="8884"/>
                  <a:pt x="13459" y="8864"/>
                  <a:pt x="13496" y="8818"/>
                </a:cubicBezTo>
                <a:cubicBezTo>
                  <a:pt x="14733" y="7324"/>
                  <a:pt x="15037" y="5269"/>
                  <a:pt x="16321" y="3845"/>
                </a:cubicBezTo>
                <a:cubicBezTo>
                  <a:pt x="17024" y="3060"/>
                  <a:pt x="18004" y="2680"/>
                  <a:pt x="18979" y="2680"/>
                </a:cubicBezTo>
                <a:cubicBezTo>
                  <a:pt x="20238" y="2680"/>
                  <a:pt x="21490" y="3312"/>
                  <a:pt x="22134" y="4522"/>
                </a:cubicBezTo>
                <a:cubicBezTo>
                  <a:pt x="23162" y="6507"/>
                  <a:pt x="22555" y="9052"/>
                  <a:pt x="21924" y="11083"/>
                </a:cubicBezTo>
                <a:cubicBezTo>
                  <a:pt x="21294" y="13091"/>
                  <a:pt x="20383" y="15005"/>
                  <a:pt x="19192" y="16756"/>
                </a:cubicBezTo>
                <a:lnTo>
                  <a:pt x="19169" y="16733"/>
                </a:lnTo>
                <a:cubicBezTo>
                  <a:pt x="18002" y="18484"/>
                  <a:pt x="16554" y="20025"/>
                  <a:pt x="14896" y="21333"/>
                </a:cubicBezTo>
                <a:cubicBezTo>
                  <a:pt x="14686" y="21496"/>
                  <a:pt x="14406" y="21753"/>
                  <a:pt x="14126" y="21986"/>
                </a:cubicBezTo>
                <a:cubicBezTo>
                  <a:pt x="13963" y="21963"/>
                  <a:pt x="13822" y="21916"/>
                  <a:pt x="13659" y="21846"/>
                </a:cubicBezTo>
                <a:cubicBezTo>
                  <a:pt x="13029" y="21566"/>
                  <a:pt x="12445" y="20982"/>
                  <a:pt x="11908" y="20539"/>
                </a:cubicBezTo>
                <a:cubicBezTo>
                  <a:pt x="11207" y="19978"/>
                  <a:pt x="10530" y="19371"/>
                  <a:pt x="9877" y="18741"/>
                </a:cubicBezTo>
                <a:lnTo>
                  <a:pt x="9456" y="18251"/>
                </a:lnTo>
                <a:cubicBezTo>
                  <a:pt x="7822" y="16360"/>
                  <a:pt x="6141" y="14492"/>
                  <a:pt x="4763" y="12437"/>
                </a:cubicBezTo>
                <a:cubicBezTo>
                  <a:pt x="3596" y="10733"/>
                  <a:pt x="2475" y="8701"/>
                  <a:pt x="2429" y="6577"/>
                </a:cubicBezTo>
                <a:cubicBezTo>
                  <a:pt x="2499" y="5199"/>
                  <a:pt x="3012" y="3868"/>
                  <a:pt x="3899" y="2794"/>
                </a:cubicBezTo>
                <a:cubicBezTo>
                  <a:pt x="4684" y="2097"/>
                  <a:pt x="5722" y="1734"/>
                  <a:pt x="6834" y="1734"/>
                </a:cubicBezTo>
                <a:close/>
                <a:moveTo>
                  <a:pt x="11511" y="20656"/>
                </a:moveTo>
                <a:lnTo>
                  <a:pt x="11511" y="20656"/>
                </a:lnTo>
                <a:cubicBezTo>
                  <a:pt x="12137" y="21212"/>
                  <a:pt x="12901" y="21975"/>
                  <a:pt x="13711" y="22260"/>
                </a:cubicBezTo>
                <a:lnTo>
                  <a:pt x="13711" y="22260"/>
                </a:lnTo>
                <a:cubicBezTo>
                  <a:pt x="13693" y="22277"/>
                  <a:pt x="13671" y="22290"/>
                  <a:pt x="13636" y="22290"/>
                </a:cubicBezTo>
                <a:cubicBezTo>
                  <a:pt x="13005" y="22103"/>
                  <a:pt x="12328" y="21519"/>
                  <a:pt x="11744" y="20936"/>
                </a:cubicBezTo>
                <a:lnTo>
                  <a:pt x="11511" y="20656"/>
                </a:lnTo>
                <a:close/>
                <a:moveTo>
                  <a:pt x="14966" y="22407"/>
                </a:moveTo>
                <a:cubicBezTo>
                  <a:pt x="14896" y="22477"/>
                  <a:pt x="14826" y="22547"/>
                  <a:pt x="14756" y="22617"/>
                </a:cubicBezTo>
                <a:lnTo>
                  <a:pt x="14756" y="22593"/>
                </a:lnTo>
                <a:cubicBezTo>
                  <a:pt x="14509" y="22898"/>
                  <a:pt x="14137" y="23063"/>
                  <a:pt x="13756" y="23063"/>
                </a:cubicBezTo>
                <a:cubicBezTo>
                  <a:pt x="13669" y="23063"/>
                  <a:pt x="13582" y="23054"/>
                  <a:pt x="13496" y="23037"/>
                </a:cubicBezTo>
                <a:cubicBezTo>
                  <a:pt x="13426" y="22990"/>
                  <a:pt x="13355" y="22944"/>
                  <a:pt x="13285" y="22874"/>
                </a:cubicBezTo>
                <a:lnTo>
                  <a:pt x="13402" y="22804"/>
                </a:lnTo>
                <a:cubicBezTo>
                  <a:pt x="13496" y="22850"/>
                  <a:pt x="13589" y="22874"/>
                  <a:pt x="13682" y="22897"/>
                </a:cubicBezTo>
                <a:cubicBezTo>
                  <a:pt x="13713" y="22900"/>
                  <a:pt x="13743" y="22902"/>
                  <a:pt x="13773" y="22902"/>
                </a:cubicBezTo>
                <a:cubicBezTo>
                  <a:pt x="14207" y="22902"/>
                  <a:pt x="14617" y="22603"/>
                  <a:pt x="14966" y="22407"/>
                </a:cubicBezTo>
                <a:close/>
                <a:moveTo>
                  <a:pt x="7281" y="1"/>
                </a:moveTo>
                <a:cubicBezTo>
                  <a:pt x="6455" y="1"/>
                  <a:pt x="5631" y="217"/>
                  <a:pt x="4903" y="646"/>
                </a:cubicBezTo>
                <a:cubicBezTo>
                  <a:pt x="4273" y="1020"/>
                  <a:pt x="3713" y="1533"/>
                  <a:pt x="3269" y="2117"/>
                </a:cubicBezTo>
                <a:lnTo>
                  <a:pt x="3036" y="2304"/>
                </a:lnTo>
                <a:cubicBezTo>
                  <a:pt x="1308" y="3868"/>
                  <a:pt x="771" y="6343"/>
                  <a:pt x="1098" y="8585"/>
                </a:cubicBezTo>
                <a:cubicBezTo>
                  <a:pt x="1495" y="11316"/>
                  <a:pt x="3176" y="13628"/>
                  <a:pt x="4997" y="15612"/>
                </a:cubicBezTo>
                <a:cubicBezTo>
                  <a:pt x="7285" y="18111"/>
                  <a:pt x="9760" y="20445"/>
                  <a:pt x="12398" y="22617"/>
                </a:cubicBezTo>
                <a:cubicBezTo>
                  <a:pt x="12919" y="23040"/>
                  <a:pt x="13360" y="23508"/>
                  <a:pt x="13888" y="23508"/>
                </a:cubicBezTo>
                <a:cubicBezTo>
                  <a:pt x="14118" y="23508"/>
                  <a:pt x="14364" y="23420"/>
                  <a:pt x="14640" y="23201"/>
                </a:cubicBezTo>
                <a:cubicBezTo>
                  <a:pt x="15270" y="22664"/>
                  <a:pt x="15900" y="22103"/>
                  <a:pt x="16484" y="21519"/>
                </a:cubicBezTo>
                <a:lnTo>
                  <a:pt x="16928" y="21193"/>
                </a:lnTo>
                <a:cubicBezTo>
                  <a:pt x="17955" y="20445"/>
                  <a:pt x="18796" y="19465"/>
                  <a:pt x="19449" y="18367"/>
                </a:cubicBezTo>
                <a:cubicBezTo>
                  <a:pt x="21084" y="16570"/>
                  <a:pt x="22415" y="14515"/>
                  <a:pt x="23372" y="12274"/>
                </a:cubicBezTo>
                <a:cubicBezTo>
                  <a:pt x="24422" y="9775"/>
                  <a:pt x="25053" y="6600"/>
                  <a:pt x="24002" y="3985"/>
                </a:cubicBezTo>
                <a:cubicBezTo>
                  <a:pt x="23179" y="1987"/>
                  <a:pt x="21222" y="925"/>
                  <a:pt x="19165" y="925"/>
                </a:cubicBezTo>
                <a:cubicBezTo>
                  <a:pt x="18771" y="925"/>
                  <a:pt x="18373" y="964"/>
                  <a:pt x="17978" y="1043"/>
                </a:cubicBezTo>
                <a:cubicBezTo>
                  <a:pt x="15900" y="1463"/>
                  <a:pt x="14313" y="2958"/>
                  <a:pt x="13262" y="4755"/>
                </a:cubicBezTo>
                <a:cubicBezTo>
                  <a:pt x="12655" y="3378"/>
                  <a:pt x="12235" y="1907"/>
                  <a:pt x="10787" y="1090"/>
                </a:cubicBezTo>
                <a:cubicBezTo>
                  <a:pt x="10414" y="880"/>
                  <a:pt x="9993" y="716"/>
                  <a:pt x="9573" y="599"/>
                </a:cubicBezTo>
                <a:cubicBezTo>
                  <a:pt x="8865" y="200"/>
                  <a:pt x="8072" y="1"/>
                  <a:pt x="7281" y="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Agrupar 5"/>
          <p:cNvGrpSpPr>
            <a:grpSpLocks/>
          </p:cNvGrpSpPr>
          <p:nvPr/>
        </p:nvGrpSpPr>
        <p:grpSpPr bwMode="auto">
          <a:xfrm>
            <a:off x="7602071" y="5844988"/>
            <a:ext cx="1541929" cy="1013012"/>
            <a:chOff x="10868297" y="-1"/>
            <a:chExt cx="1323703" cy="1323703"/>
          </a:xfrm>
        </p:grpSpPr>
        <p:sp>
          <p:nvSpPr>
            <p:cNvPr id="34" name="Retângulo 33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35" name="Imagem 3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145665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36" name="Google Shape;179;p21"/>
          <p:cNvSpPr txBox="1">
            <a:spLocks/>
          </p:cNvSpPr>
          <p:nvPr/>
        </p:nvSpPr>
        <p:spPr>
          <a:xfrm>
            <a:off x="596307" y="1411220"/>
            <a:ext cx="8219018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3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As orações coordenadas </a:t>
            </a:r>
            <a:r>
              <a:rPr lang="pt-BR" sz="3000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assindéticas</a:t>
            </a:r>
            <a:r>
              <a:rPr lang="pt-BR" sz="3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são sempre separadas por vírgulas:</a:t>
            </a:r>
            <a:endParaRPr lang="pt-B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Google Shape;179;p21"/>
          <p:cNvSpPr txBox="1">
            <a:spLocks/>
          </p:cNvSpPr>
          <p:nvPr/>
        </p:nvSpPr>
        <p:spPr>
          <a:xfrm>
            <a:off x="374992" y="3647141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1) </a:t>
            </a:r>
            <a:r>
              <a:rPr lang="pt-BR" sz="2500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Tudo muda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tudo passa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pt-BR" sz="25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o mundo permanece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pPr algn="ctr"/>
            <a:endParaRPr lang="pt-BR" sz="25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pt-BR" sz="25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2) </a:t>
            </a:r>
            <a:r>
              <a:rPr lang="pt-BR" sz="2500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Os anos passam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5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a responsabilidade aumenta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Google Shape;2459;p65"/>
          <p:cNvSpPr/>
          <p:nvPr/>
        </p:nvSpPr>
        <p:spPr>
          <a:xfrm>
            <a:off x="5013779" y="5175517"/>
            <a:ext cx="3674829" cy="1471624"/>
          </a:xfrm>
          <a:custGeom>
            <a:avLst/>
            <a:gdLst/>
            <a:ahLst/>
            <a:cxnLst/>
            <a:rect l="l" t="t" r="r" b="b"/>
            <a:pathLst>
              <a:path w="144795" h="29926" extrusionOk="0">
                <a:moveTo>
                  <a:pt x="140320" y="2923"/>
                </a:moveTo>
                <a:cubicBezTo>
                  <a:pt x="140941" y="2923"/>
                  <a:pt x="141536" y="3402"/>
                  <a:pt x="141536" y="4124"/>
                </a:cubicBezTo>
                <a:cubicBezTo>
                  <a:pt x="141554" y="4800"/>
                  <a:pt x="141016" y="5337"/>
                  <a:pt x="140341" y="5354"/>
                </a:cubicBezTo>
                <a:cubicBezTo>
                  <a:pt x="139266" y="5354"/>
                  <a:pt x="138712" y="4055"/>
                  <a:pt x="139457" y="3292"/>
                </a:cubicBezTo>
                <a:cubicBezTo>
                  <a:pt x="139707" y="3037"/>
                  <a:pt x="140017" y="2923"/>
                  <a:pt x="140320" y="2923"/>
                </a:cubicBezTo>
                <a:close/>
                <a:moveTo>
                  <a:pt x="136315" y="2958"/>
                </a:moveTo>
                <a:cubicBezTo>
                  <a:pt x="136937" y="2958"/>
                  <a:pt x="137534" y="3441"/>
                  <a:pt x="137534" y="4176"/>
                </a:cubicBezTo>
                <a:cubicBezTo>
                  <a:pt x="137534" y="4835"/>
                  <a:pt x="136996" y="5389"/>
                  <a:pt x="136338" y="5389"/>
                </a:cubicBezTo>
                <a:cubicBezTo>
                  <a:pt x="136331" y="5389"/>
                  <a:pt x="136323" y="5389"/>
                  <a:pt x="136316" y="5389"/>
                </a:cubicBezTo>
                <a:cubicBezTo>
                  <a:pt x="135239" y="5389"/>
                  <a:pt x="134697" y="4102"/>
                  <a:pt x="135454" y="3327"/>
                </a:cubicBezTo>
                <a:cubicBezTo>
                  <a:pt x="135703" y="3072"/>
                  <a:pt x="136012" y="2958"/>
                  <a:pt x="136315" y="2958"/>
                </a:cubicBezTo>
                <a:close/>
                <a:moveTo>
                  <a:pt x="132304" y="3005"/>
                </a:moveTo>
                <a:cubicBezTo>
                  <a:pt x="132923" y="3005"/>
                  <a:pt x="133513" y="3480"/>
                  <a:pt x="133513" y="4211"/>
                </a:cubicBezTo>
                <a:cubicBezTo>
                  <a:pt x="133531" y="4869"/>
                  <a:pt x="132994" y="5424"/>
                  <a:pt x="132318" y="5424"/>
                </a:cubicBezTo>
                <a:cubicBezTo>
                  <a:pt x="132311" y="5424"/>
                  <a:pt x="132304" y="5424"/>
                  <a:pt x="132297" y="5424"/>
                </a:cubicBezTo>
                <a:cubicBezTo>
                  <a:pt x="131236" y="5424"/>
                  <a:pt x="130694" y="4136"/>
                  <a:pt x="131434" y="3379"/>
                </a:cubicBezTo>
                <a:cubicBezTo>
                  <a:pt x="131686" y="3121"/>
                  <a:pt x="131999" y="3005"/>
                  <a:pt x="132304" y="3005"/>
                </a:cubicBezTo>
                <a:close/>
                <a:moveTo>
                  <a:pt x="128290" y="3052"/>
                </a:moveTo>
                <a:cubicBezTo>
                  <a:pt x="128908" y="3052"/>
                  <a:pt x="129499" y="3523"/>
                  <a:pt x="129511" y="4245"/>
                </a:cubicBezTo>
                <a:cubicBezTo>
                  <a:pt x="129511" y="4921"/>
                  <a:pt x="128973" y="5458"/>
                  <a:pt x="128315" y="5476"/>
                </a:cubicBezTo>
                <a:cubicBezTo>
                  <a:pt x="127223" y="5476"/>
                  <a:pt x="126669" y="4193"/>
                  <a:pt x="127431" y="3414"/>
                </a:cubicBezTo>
                <a:cubicBezTo>
                  <a:pt x="127681" y="3164"/>
                  <a:pt x="127989" y="3052"/>
                  <a:pt x="128290" y="3052"/>
                </a:cubicBezTo>
                <a:close/>
                <a:moveTo>
                  <a:pt x="124271" y="3087"/>
                </a:moveTo>
                <a:cubicBezTo>
                  <a:pt x="124894" y="3087"/>
                  <a:pt x="125490" y="3563"/>
                  <a:pt x="125490" y="4297"/>
                </a:cubicBezTo>
                <a:cubicBezTo>
                  <a:pt x="125508" y="4956"/>
                  <a:pt x="124971" y="5510"/>
                  <a:pt x="124295" y="5510"/>
                </a:cubicBezTo>
                <a:cubicBezTo>
                  <a:pt x="124288" y="5511"/>
                  <a:pt x="124281" y="5511"/>
                  <a:pt x="124274" y="5511"/>
                </a:cubicBezTo>
                <a:cubicBezTo>
                  <a:pt x="123213" y="5511"/>
                  <a:pt x="122671" y="4223"/>
                  <a:pt x="123411" y="3448"/>
                </a:cubicBezTo>
                <a:cubicBezTo>
                  <a:pt x="123660" y="3199"/>
                  <a:pt x="123969" y="3087"/>
                  <a:pt x="124271" y="3087"/>
                </a:cubicBezTo>
                <a:close/>
                <a:moveTo>
                  <a:pt x="120259" y="3138"/>
                </a:moveTo>
                <a:cubicBezTo>
                  <a:pt x="120877" y="3138"/>
                  <a:pt x="121476" y="3610"/>
                  <a:pt x="121488" y="4332"/>
                </a:cubicBezTo>
                <a:cubicBezTo>
                  <a:pt x="121488" y="5008"/>
                  <a:pt x="120951" y="5545"/>
                  <a:pt x="120275" y="5562"/>
                </a:cubicBezTo>
                <a:cubicBezTo>
                  <a:pt x="119200" y="5562"/>
                  <a:pt x="118646" y="4263"/>
                  <a:pt x="119408" y="3500"/>
                </a:cubicBezTo>
                <a:cubicBezTo>
                  <a:pt x="119653" y="3250"/>
                  <a:pt x="119958" y="3138"/>
                  <a:pt x="120259" y="3138"/>
                </a:cubicBezTo>
                <a:close/>
                <a:moveTo>
                  <a:pt x="116241" y="3177"/>
                </a:moveTo>
                <a:cubicBezTo>
                  <a:pt x="116866" y="3177"/>
                  <a:pt x="117468" y="3658"/>
                  <a:pt x="117468" y="4384"/>
                </a:cubicBezTo>
                <a:cubicBezTo>
                  <a:pt x="117468" y="5060"/>
                  <a:pt x="116930" y="5597"/>
                  <a:pt x="116272" y="5597"/>
                </a:cubicBezTo>
                <a:cubicBezTo>
                  <a:pt x="116265" y="5597"/>
                  <a:pt x="116258" y="5597"/>
                  <a:pt x="116250" y="5597"/>
                </a:cubicBezTo>
                <a:cubicBezTo>
                  <a:pt x="115173" y="5597"/>
                  <a:pt x="114631" y="4310"/>
                  <a:pt x="115388" y="3535"/>
                </a:cubicBezTo>
                <a:cubicBezTo>
                  <a:pt x="115635" y="3288"/>
                  <a:pt x="115941" y="3177"/>
                  <a:pt x="116241" y="3177"/>
                </a:cubicBezTo>
                <a:close/>
                <a:moveTo>
                  <a:pt x="112237" y="3217"/>
                </a:moveTo>
                <a:cubicBezTo>
                  <a:pt x="112854" y="3217"/>
                  <a:pt x="113453" y="3697"/>
                  <a:pt x="113465" y="4419"/>
                </a:cubicBezTo>
                <a:cubicBezTo>
                  <a:pt x="113465" y="5095"/>
                  <a:pt x="112928" y="5632"/>
                  <a:pt x="112252" y="5649"/>
                </a:cubicBezTo>
                <a:cubicBezTo>
                  <a:pt x="111177" y="5649"/>
                  <a:pt x="110623" y="4349"/>
                  <a:pt x="111385" y="3587"/>
                </a:cubicBezTo>
                <a:cubicBezTo>
                  <a:pt x="111630" y="3331"/>
                  <a:pt x="111935" y="3217"/>
                  <a:pt x="112237" y="3217"/>
                </a:cubicBezTo>
                <a:close/>
                <a:moveTo>
                  <a:pt x="108222" y="3260"/>
                </a:moveTo>
                <a:cubicBezTo>
                  <a:pt x="108840" y="3260"/>
                  <a:pt x="109433" y="3736"/>
                  <a:pt x="109445" y="4471"/>
                </a:cubicBezTo>
                <a:cubicBezTo>
                  <a:pt x="109445" y="5129"/>
                  <a:pt x="108907" y="5684"/>
                  <a:pt x="108249" y="5684"/>
                </a:cubicBezTo>
                <a:cubicBezTo>
                  <a:pt x="108242" y="5684"/>
                  <a:pt x="108235" y="5684"/>
                  <a:pt x="108227" y="5684"/>
                </a:cubicBezTo>
                <a:cubicBezTo>
                  <a:pt x="107150" y="5684"/>
                  <a:pt x="106608" y="4396"/>
                  <a:pt x="107365" y="3622"/>
                </a:cubicBezTo>
                <a:cubicBezTo>
                  <a:pt x="107614" y="3372"/>
                  <a:pt x="107921" y="3260"/>
                  <a:pt x="108222" y="3260"/>
                </a:cubicBezTo>
                <a:close/>
                <a:moveTo>
                  <a:pt x="104213" y="3312"/>
                </a:moveTo>
                <a:cubicBezTo>
                  <a:pt x="104829" y="3312"/>
                  <a:pt x="105424" y="3783"/>
                  <a:pt x="105424" y="4505"/>
                </a:cubicBezTo>
                <a:cubicBezTo>
                  <a:pt x="105442" y="5181"/>
                  <a:pt x="104905" y="5718"/>
                  <a:pt x="104229" y="5736"/>
                </a:cubicBezTo>
                <a:cubicBezTo>
                  <a:pt x="103155" y="5736"/>
                  <a:pt x="102600" y="4436"/>
                  <a:pt x="103362" y="3674"/>
                </a:cubicBezTo>
                <a:cubicBezTo>
                  <a:pt x="103607" y="3424"/>
                  <a:pt x="103912" y="3312"/>
                  <a:pt x="104213" y="3312"/>
                </a:cubicBezTo>
                <a:close/>
                <a:moveTo>
                  <a:pt x="100191" y="3347"/>
                </a:moveTo>
                <a:cubicBezTo>
                  <a:pt x="100810" y="3347"/>
                  <a:pt x="101410" y="3823"/>
                  <a:pt x="101422" y="4557"/>
                </a:cubicBezTo>
                <a:cubicBezTo>
                  <a:pt x="101422" y="5216"/>
                  <a:pt x="100885" y="5753"/>
                  <a:pt x="100226" y="5770"/>
                </a:cubicBezTo>
                <a:cubicBezTo>
                  <a:pt x="100219" y="5770"/>
                  <a:pt x="100212" y="5770"/>
                  <a:pt x="100204" y="5770"/>
                </a:cubicBezTo>
                <a:cubicBezTo>
                  <a:pt x="99127" y="5770"/>
                  <a:pt x="98585" y="4483"/>
                  <a:pt x="99342" y="3708"/>
                </a:cubicBezTo>
                <a:cubicBezTo>
                  <a:pt x="99586" y="3459"/>
                  <a:pt x="99891" y="3347"/>
                  <a:pt x="100191" y="3347"/>
                </a:cubicBezTo>
                <a:close/>
                <a:moveTo>
                  <a:pt x="96185" y="3390"/>
                </a:moveTo>
                <a:cubicBezTo>
                  <a:pt x="96807" y="3390"/>
                  <a:pt x="97402" y="3870"/>
                  <a:pt x="97402" y="4592"/>
                </a:cubicBezTo>
                <a:cubicBezTo>
                  <a:pt x="97419" y="5268"/>
                  <a:pt x="96882" y="5805"/>
                  <a:pt x="96206" y="5805"/>
                </a:cubicBezTo>
                <a:lnTo>
                  <a:pt x="96206" y="5822"/>
                </a:lnTo>
                <a:cubicBezTo>
                  <a:pt x="95132" y="5822"/>
                  <a:pt x="94577" y="4523"/>
                  <a:pt x="95322" y="3760"/>
                </a:cubicBezTo>
                <a:cubicBezTo>
                  <a:pt x="95572" y="3505"/>
                  <a:pt x="95882" y="3390"/>
                  <a:pt x="96185" y="3390"/>
                </a:cubicBezTo>
                <a:close/>
                <a:moveTo>
                  <a:pt x="92168" y="3433"/>
                </a:moveTo>
                <a:cubicBezTo>
                  <a:pt x="92787" y="3433"/>
                  <a:pt x="93387" y="3909"/>
                  <a:pt x="93399" y="4644"/>
                </a:cubicBezTo>
                <a:cubicBezTo>
                  <a:pt x="93399" y="5302"/>
                  <a:pt x="92862" y="5840"/>
                  <a:pt x="92203" y="5857"/>
                </a:cubicBezTo>
                <a:cubicBezTo>
                  <a:pt x="92196" y="5857"/>
                  <a:pt x="92189" y="5857"/>
                  <a:pt x="92182" y="5857"/>
                </a:cubicBezTo>
                <a:cubicBezTo>
                  <a:pt x="91104" y="5857"/>
                  <a:pt x="90562" y="4570"/>
                  <a:pt x="91319" y="3795"/>
                </a:cubicBezTo>
                <a:cubicBezTo>
                  <a:pt x="91563" y="3546"/>
                  <a:pt x="91868" y="3433"/>
                  <a:pt x="92168" y="3433"/>
                </a:cubicBezTo>
                <a:close/>
                <a:moveTo>
                  <a:pt x="88158" y="3477"/>
                </a:moveTo>
                <a:cubicBezTo>
                  <a:pt x="88776" y="3477"/>
                  <a:pt x="89367" y="3957"/>
                  <a:pt x="89379" y="4679"/>
                </a:cubicBezTo>
                <a:cubicBezTo>
                  <a:pt x="89396" y="5354"/>
                  <a:pt x="88859" y="5892"/>
                  <a:pt x="88183" y="5909"/>
                </a:cubicBezTo>
                <a:cubicBezTo>
                  <a:pt x="87109" y="5909"/>
                  <a:pt x="86537" y="4609"/>
                  <a:pt x="87299" y="3847"/>
                </a:cubicBezTo>
                <a:cubicBezTo>
                  <a:pt x="87549" y="3591"/>
                  <a:pt x="87857" y="3477"/>
                  <a:pt x="88158" y="3477"/>
                </a:cubicBezTo>
                <a:close/>
                <a:moveTo>
                  <a:pt x="84142" y="3512"/>
                </a:moveTo>
                <a:cubicBezTo>
                  <a:pt x="84764" y="3512"/>
                  <a:pt x="85359" y="3991"/>
                  <a:pt x="85359" y="4713"/>
                </a:cubicBezTo>
                <a:cubicBezTo>
                  <a:pt x="85359" y="5389"/>
                  <a:pt x="84839" y="5926"/>
                  <a:pt x="84163" y="5944"/>
                </a:cubicBezTo>
                <a:cubicBezTo>
                  <a:pt x="84156" y="5944"/>
                  <a:pt x="84149" y="5944"/>
                  <a:pt x="84142" y="5944"/>
                </a:cubicBezTo>
                <a:cubicBezTo>
                  <a:pt x="83081" y="5944"/>
                  <a:pt x="82522" y="4639"/>
                  <a:pt x="83279" y="3882"/>
                </a:cubicBezTo>
                <a:cubicBezTo>
                  <a:pt x="83529" y="3626"/>
                  <a:pt x="83839" y="3512"/>
                  <a:pt x="84142" y="3512"/>
                </a:cubicBezTo>
                <a:close/>
                <a:moveTo>
                  <a:pt x="80127" y="3554"/>
                </a:moveTo>
                <a:cubicBezTo>
                  <a:pt x="80745" y="3554"/>
                  <a:pt x="81344" y="4026"/>
                  <a:pt x="81356" y="4748"/>
                </a:cubicBezTo>
                <a:cubicBezTo>
                  <a:pt x="81356" y="5424"/>
                  <a:pt x="80819" y="5978"/>
                  <a:pt x="80143" y="5978"/>
                </a:cubicBezTo>
                <a:cubicBezTo>
                  <a:pt x="80136" y="5978"/>
                  <a:pt x="80129" y="5978"/>
                  <a:pt x="80122" y="5978"/>
                </a:cubicBezTo>
                <a:cubicBezTo>
                  <a:pt x="79061" y="5978"/>
                  <a:pt x="78519" y="4691"/>
                  <a:pt x="79276" y="3916"/>
                </a:cubicBezTo>
                <a:cubicBezTo>
                  <a:pt x="79521" y="3666"/>
                  <a:pt x="79826" y="3554"/>
                  <a:pt x="80127" y="3554"/>
                </a:cubicBezTo>
                <a:close/>
                <a:moveTo>
                  <a:pt x="76115" y="3595"/>
                </a:moveTo>
                <a:cubicBezTo>
                  <a:pt x="76730" y="3595"/>
                  <a:pt x="77324" y="4069"/>
                  <a:pt x="77336" y="4800"/>
                </a:cubicBezTo>
                <a:cubicBezTo>
                  <a:pt x="77336" y="5458"/>
                  <a:pt x="76816" y="6013"/>
                  <a:pt x="76140" y="6030"/>
                </a:cubicBezTo>
                <a:lnTo>
                  <a:pt x="76157" y="6030"/>
                </a:lnTo>
                <a:cubicBezTo>
                  <a:pt x="76150" y="6030"/>
                  <a:pt x="76143" y="6030"/>
                  <a:pt x="76136" y="6030"/>
                </a:cubicBezTo>
                <a:cubicBezTo>
                  <a:pt x="75058" y="6030"/>
                  <a:pt x="74499" y="4743"/>
                  <a:pt x="75256" y="3968"/>
                </a:cubicBezTo>
                <a:cubicBezTo>
                  <a:pt x="75503" y="3710"/>
                  <a:pt x="75811" y="3595"/>
                  <a:pt x="76115" y="3595"/>
                </a:cubicBezTo>
                <a:close/>
                <a:moveTo>
                  <a:pt x="72112" y="3641"/>
                </a:moveTo>
                <a:cubicBezTo>
                  <a:pt x="72730" y="3641"/>
                  <a:pt x="73321" y="4112"/>
                  <a:pt x="73333" y="4835"/>
                </a:cubicBezTo>
                <a:cubicBezTo>
                  <a:pt x="73350" y="5510"/>
                  <a:pt x="72813" y="6065"/>
                  <a:pt x="72137" y="6065"/>
                </a:cubicBezTo>
                <a:cubicBezTo>
                  <a:pt x="72130" y="6065"/>
                  <a:pt x="72123" y="6065"/>
                  <a:pt x="72116" y="6065"/>
                </a:cubicBezTo>
                <a:cubicBezTo>
                  <a:pt x="71055" y="6065"/>
                  <a:pt x="70496" y="4777"/>
                  <a:pt x="71253" y="4003"/>
                </a:cubicBezTo>
                <a:cubicBezTo>
                  <a:pt x="71503" y="3753"/>
                  <a:pt x="71811" y="3641"/>
                  <a:pt x="72112" y="3641"/>
                </a:cubicBezTo>
                <a:close/>
                <a:moveTo>
                  <a:pt x="68093" y="3676"/>
                </a:moveTo>
                <a:cubicBezTo>
                  <a:pt x="68716" y="3676"/>
                  <a:pt x="69313" y="4152"/>
                  <a:pt x="69313" y="4887"/>
                </a:cubicBezTo>
                <a:cubicBezTo>
                  <a:pt x="69330" y="5562"/>
                  <a:pt x="68793" y="6117"/>
                  <a:pt x="68117" y="6117"/>
                </a:cubicBezTo>
                <a:cubicBezTo>
                  <a:pt x="67043" y="6117"/>
                  <a:pt x="66488" y="4817"/>
                  <a:pt x="67233" y="4037"/>
                </a:cubicBezTo>
                <a:cubicBezTo>
                  <a:pt x="67483" y="3788"/>
                  <a:pt x="67791" y="3676"/>
                  <a:pt x="68093" y="3676"/>
                </a:cubicBezTo>
                <a:close/>
                <a:moveTo>
                  <a:pt x="64082" y="3720"/>
                </a:moveTo>
                <a:cubicBezTo>
                  <a:pt x="64699" y="3720"/>
                  <a:pt x="65298" y="4199"/>
                  <a:pt x="65310" y="4921"/>
                </a:cubicBezTo>
                <a:cubicBezTo>
                  <a:pt x="65310" y="5597"/>
                  <a:pt x="64773" y="6152"/>
                  <a:pt x="64097" y="6152"/>
                </a:cubicBezTo>
                <a:cubicBezTo>
                  <a:pt x="64090" y="6152"/>
                  <a:pt x="64083" y="6152"/>
                  <a:pt x="64076" y="6152"/>
                </a:cubicBezTo>
                <a:cubicBezTo>
                  <a:pt x="63015" y="6152"/>
                  <a:pt x="62473" y="4864"/>
                  <a:pt x="63230" y="4089"/>
                </a:cubicBezTo>
                <a:cubicBezTo>
                  <a:pt x="63475" y="3834"/>
                  <a:pt x="63781" y="3720"/>
                  <a:pt x="64082" y="3720"/>
                </a:cubicBezTo>
                <a:close/>
                <a:moveTo>
                  <a:pt x="60070" y="3763"/>
                </a:moveTo>
                <a:cubicBezTo>
                  <a:pt x="60693" y="3763"/>
                  <a:pt x="61290" y="4238"/>
                  <a:pt x="61290" y="4973"/>
                </a:cubicBezTo>
                <a:cubicBezTo>
                  <a:pt x="61307" y="5632"/>
                  <a:pt x="60770" y="6186"/>
                  <a:pt x="60094" y="6186"/>
                </a:cubicBezTo>
                <a:cubicBezTo>
                  <a:pt x="60087" y="6186"/>
                  <a:pt x="60080" y="6186"/>
                  <a:pt x="60073" y="6186"/>
                </a:cubicBezTo>
                <a:cubicBezTo>
                  <a:pt x="58995" y="6186"/>
                  <a:pt x="58453" y="4899"/>
                  <a:pt x="59210" y="4124"/>
                </a:cubicBezTo>
                <a:cubicBezTo>
                  <a:pt x="59460" y="3875"/>
                  <a:pt x="59768" y="3763"/>
                  <a:pt x="60070" y="3763"/>
                </a:cubicBezTo>
                <a:close/>
                <a:moveTo>
                  <a:pt x="56059" y="3806"/>
                </a:moveTo>
                <a:cubicBezTo>
                  <a:pt x="56677" y="3806"/>
                  <a:pt x="57275" y="4286"/>
                  <a:pt x="57287" y="5008"/>
                </a:cubicBezTo>
                <a:cubicBezTo>
                  <a:pt x="57287" y="5684"/>
                  <a:pt x="56750" y="6221"/>
                  <a:pt x="56074" y="6238"/>
                </a:cubicBezTo>
                <a:cubicBezTo>
                  <a:pt x="56067" y="6238"/>
                  <a:pt x="56060" y="6238"/>
                  <a:pt x="56053" y="6238"/>
                </a:cubicBezTo>
                <a:cubicBezTo>
                  <a:pt x="54992" y="6238"/>
                  <a:pt x="54450" y="4934"/>
                  <a:pt x="55208" y="4176"/>
                </a:cubicBezTo>
                <a:cubicBezTo>
                  <a:pt x="55452" y="3920"/>
                  <a:pt x="55758" y="3806"/>
                  <a:pt x="56059" y="3806"/>
                </a:cubicBezTo>
                <a:close/>
                <a:moveTo>
                  <a:pt x="52044" y="3849"/>
                </a:moveTo>
                <a:cubicBezTo>
                  <a:pt x="52663" y="3849"/>
                  <a:pt x="53255" y="4325"/>
                  <a:pt x="53267" y="5060"/>
                </a:cubicBezTo>
                <a:cubicBezTo>
                  <a:pt x="53267" y="5718"/>
                  <a:pt x="52730" y="6273"/>
                  <a:pt x="52071" y="6273"/>
                </a:cubicBezTo>
                <a:cubicBezTo>
                  <a:pt x="52064" y="6273"/>
                  <a:pt x="52057" y="6273"/>
                  <a:pt x="52050" y="6273"/>
                </a:cubicBezTo>
                <a:cubicBezTo>
                  <a:pt x="50990" y="6273"/>
                  <a:pt x="50447" y="4985"/>
                  <a:pt x="51187" y="4211"/>
                </a:cubicBezTo>
                <a:cubicBezTo>
                  <a:pt x="51437" y="3962"/>
                  <a:pt x="51743" y="3849"/>
                  <a:pt x="52044" y="3849"/>
                </a:cubicBezTo>
                <a:close/>
                <a:moveTo>
                  <a:pt x="48030" y="3893"/>
                </a:moveTo>
                <a:cubicBezTo>
                  <a:pt x="48652" y="3893"/>
                  <a:pt x="49247" y="4372"/>
                  <a:pt x="49247" y="5095"/>
                </a:cubicBezTo>
                <a:cubicBezTo>
                  <a:pt x="49264" y="5770"/>
                  <a:pt x="48727" y="6307"/>
                  <a:pt x="48051" y="6325"/>
                </a:cubicBezTo>
                <a:cubicBezTo>
                  <a:pt x="48044" y="6325"/>
                  <a:pt x="48037" y="6325"/>
                  <a:pt x="48030" y="6325"/>
                </a:cubicBezTo>
                <a:cubicBezTo>
                  <a:pt x="46970" y="6325"/>
                  <a:pt x="46427" y="5020"/>
                  <a:pt x="47167" y="4263"/>
                </a:cubicBezTo>
                <a:cubicBezTo>
                  <a:pt x="47417" y="4007"/>
                  <a:pt x="47727" y="3893"/>
                  <a:pt x="48030" y="3893"/>
                </a:cubicBezTo>
                <a:close/>
                <a:moveTo>
                  <a:pt x="44021" y="3936"/>
                </a:moveTo>
                <a:cubicBezTo>
                  <a:pt x="44640" y="3936"/>
                  <a:pt x="45232" y="4412"/>
                  <a:pt x="45244" y="5146"/>
                </a:cubicBezTo>
                <a:cubicBezTo>
                  <a:pt x="45244" y="5805"/>
                  <a:pt x="44707" y="6359"/>
                  <a:pt x="44048" y="6359"/>
                </a:cubicBezTo>
                <a:cubicBezTo>
                  <a:pt x="44041" y="6360"/>
                  <a:pt x="44034" y="6360"/>
                  <a:pt x="44027" y="6360"/>
                </a:cubicBezTo>
                <a:cubicBezTo>
                  <a:pt x="42950" y="6360"/>
                  <a:pt x="42424" y="5072"/>
                  <a:pt x="43165" y="4297"/>
                </a:cubicBezTo>
                <a:cubicBezTo>
                  <a:pt x="43414" y="4048"/>
                  <a:pt x="43720" y="3936"/>
                  <a:pt x="44021" y="3936"/>
                </a:cubicBezTo>
                <a:close/>
                <a:moveTo>
                  <a:pt x="40007" y="3980"/>
                </a:moveTo>
                <a:cubicBezTo>
                  <a:pt x="40629" y="3980"/>
                  <a:pt x="41224" y="4459"/>
                  <a:pt x="41224" y="5181"/>
                </a:cubicBezTo>
                <a:cubicBezTo>
                  <a:pt x="41241" y="5857"/>
                  <a:pt x="40704" y="6394"/>
                  <a:pt x="40028" y="6411"/>
                </a:cubicBezTo>
                <a:cubicBezTo>
                  <a:pt x="38954" y="6411"/>
                  <a:pt x="38399" y="5112"/>
                  <a:pt x="39144" y="4349"/>
                </a:cubicBezTo>
                <a:cubicBezTo>
                  <a:pt x="39394" y="4094"/>
                  <a:pt x="39704" y="3980"/>
                  <a:pt x="40007" y="3980"/>
                </a:cubicBezTo>
                <a:close/>
                <a:moveTo>
                  <a:pt x="36000" y="4022"/>
                </a:moveTo>
                <a:cubicBezTo>
                  <a:pt x="36618" y="4022"/>
                  <a:pt x="37209" y="4494"/>
                  <a:pt x="37221" y="5216"/>
                </a:cubicBezTo>
                <a:cubicBezTo>
                  <a:pt x="37221" y="5892"/>
                  <a:pt x="36684" y="6446"/>
                  <a:pt x="36025" y="6446"/>
                </a:cubicBezTo>
                <a:cubicBezTo>
                  <a:pt x="36018" y="6446"/>
                  <a:pt x="36011" y="6446"/>
                  <a:pt x="36004" y="6446"/>
                </a:cubicBezTo>
                <a:cubicBezTo>
                  <a:pt x="34926" y="6446"/>
                  <a:pt x="34384" y="5159"/>
                  <a:pt x="35142" y="4384"/>
                </a:cubicBezTo>
                <a:cubicBezTo>
                  <a:pt x="35392" y="4134"/>
                  <a:pt x="35699" y="4022"/>
                  <a:pt x="36000" y="4022"/>
                </a:cubicBezTo>
                <a:close/>
                <a:moveTo>
                  <a:pt x="31992" y="4062"/>
                </a:moveTo>
                <a:cubicBezTo>
                  <a:pt x="32611" y="4062"/>
                  <a:pt x="33201" y="4537"/>
                  <a:pt x="33201" y="5268"/>
                </a:cubicBezTo>
                <a:cubicBezTo>
                  <a:pt x="33201" y="5926"/>
                  <a:pt x="32681" y="6481"/>
                  <a:pt x="32005" y="6481"/>
                </a:cubicBezTo>
                <a:cubicBezTo>
                  <a:pt x="31998" y="6481"/>
                  <a:pt x="31991" y="6481"/>
                  <a:pt x="31984" y="6481"/>
                </a:cubicBezTo>
                <a:cubicBezTo>
                  <a:pt x="30923" y="6481"/>
                  <a:pt x="30364" y="5193"/>
                  <a:pt x="31121" y="4436"/>
                </a:cubicBezTo>
                <a:cubicBezTo>
                  <a:pt x="31374" y="4178"/>
                  <a:pt x="31686" y="4062"/>
                  <a:pt x="31992" y="4062"/>
                </a:cubicBezTo>
                <a:close/>
                <a:moveTo>
                  <a:pt x="27970" y="4109"/>
                </a:moveTo>
                <a:cubicBezTo>
                  <a:pt x="28587" y="4109"/>
                  <a:pt x="29186" y="4580"/>
                  <a:pt x="29198" y="5302"/>
                </a:cubicBezTo>
                <a:cubicBezTo>
                  <a:pt x="29198" y="5978"/>
                  <a:pt x="28661" y="6533"/>
                  <a:pt x="27985" y="6533"/>
                </a:cubicBezTo>
                <a:cubicBezTo>
                  <a:pt x="26911" y="6533"/>
                  <a:pt x="26356" y="5250"/>
                  <a:pt x="27119" y="4471"/>
                </a:cubicBezTo>
                <a:cubicBezTo>
                  <a:pt x="27363" y="4221"/>
                  <a:pt x="27669" y="4109"/>
                  <a:pt x="27970" y="4109"/>
                </a:cubicBezTo>
                <a:close/>
                <a:moveTo>
                  <a:pt x="23955" y="4144"/>
                </a:moveTo>
                <a:cubicBezTo>
                  <a:pt x="24574" y="4144"/>
                  <a:pt x="25166" y="4620"/>
                  <a:pt x="25178" y="5354"/>
                </a:cubicBezTo>
                <a:cubicBezTo>
                  <a:pt x="25178" y="6013"/>
                  <a:pt x="24641" y="6567"/>
                  <a:pt x="23982" y="6567"/>
                </a:cubicBezTo>
                <a:cubicBezTo>
                  <a:pt x="23975" y="6568"/>
                  <a:pt x="23968" y="6568"/>
                  <a:pt x="23961" y="6568"/>
                </a:cubicBezTo>
                <a:cubicBezTo>
                  <a:pt x="22883" y="6568"/>
                  <a:pt x="22341" y="5280"/>
                  <a:pt x="23099" y="4505"/>
                </a:cubicBezTo>
                <a:cubicBezTo>
                  <a:pt x="23348" y="4256"/>
                  <a:pt x="23654" y="4144"/>
                  <a:pt x="23955" y="4144"/>
                </a:cubicBezTo>
                <a:close/>
                <a:moveTo>
                  <a:pt x="19942" y="4188"/>
                </a:moveTo>
                <a:cubicBezTo>
                  <a:pt x="20565" y="4188"/>
                  <a:pt x="21163" y="4667"/>
                  <a:pt x="21175" y="5389"/>
                </a:cubicBezTo>
                <a:cubicBezTo>
                  <a:pt x="21175" y="6065"/>
                  <a:pt x="20638" y="6602"/>
                  <a:pt x="19962" y="6619"/>
                </a:cubicBezTo>
                <a:cubicBezTo>
                  <a:pt x="19955" y="6620"/>
                  <a:pt x="19948" y="6620"/>
                  <a:pt x="19941" y="6620"/>
                </a:cubicBezTo>
                <a:cubicBezTo>
                  <a:pt x="18881" y="6620"/>
                  <a:pt x="18338" y="5315"/>
                  <a:pt x="19078" y="4557"/>
                </a:cubicBezTo>
                <a:cubicBezTo>
                  <a:pt x="19328" y="4302"/>
                  <a:pt x="19638" y="4188"/>
                  <a:pt x="19942" y="4188"/>
                </a:cubicBezTo>
                <a:close/>
                <a:moveTo>
                  <a:pt x="15932" y="4231"/>
                </a:moveTo>
                <a:cubicBezTo>
                  <a:pt x="16551" y="4231"/>
                  <a:pt x="17143" y="4706"/>
                  <a:pt x="17155" y="5441"/>
                </a:cubicBezTo>
                <a:cubicBezTo>
                  <a:pt x="17155" y="6100"/>
                  <a:pt x="16618" y="6654"/>
                  <a:pt x="15959" y="6654"/>
                </a:cubicBezTo>
                <a:cubicBezTo>
                  <a:pt x="15952" y="6654"/>
                  <a:pt x="15945" y="6654"/>
                  <a:pt x="15938" y="6654"/>
                </a:cubicBezTo>
                <a:cubicBezTo>
                  <a:pt x="14860" y="6654"/>
                  <a:pt x="14318" y="5367"/>
                  <a:pt x="15076" y="4592"/>
                </a:cubicBezTo>
                <a:cubicBezTo>
                  <a:pt x="15325" y="4343"/>
                  <a:pt x="15631" y="4231"/>
                  <a:pt x="15932" y="4231"/>
                </a:cubicBezTo>
                <a:close/>
                <a:moveTo>
                  <a:pt x="11922" y="4270"/>
                </a:moveTo>
                <a:cubicBezTo>
                  <a:pt x="12537" y="4270"/>
                  <a:pt x="13123" y="4745"/>
                  <a:pt x="13135" y="5476"/>
                </a:cubicBezTo>
                <a:cubicBezTo>
                  <a:pt x="13152" y="6134"/>
                  <a:pt x="12615" y="6689"/>
                  <a:pt x="11939" y="6706"/>
                </a:cubicBezTo>
                <a:cubicBezTo>
                  <a:pt x="10865" y="6706"/>
                  <a:pt x="10310" y="5424"/>
                  <a:pt x="11055" y="4644"/>
                </a:cubicBezTo>
                <a:cubicBezTo>
                  <a:pt x="11308" y="4386"/>
                  <a:pt x="11618" y="4270"/>
                  <a:pt x="11922" y="4270"/>
                </a:cubicBezTo>
                <a:close/>
                <a:moveTo>
                  <a:pt x="7901" y="4317"/>
                </a:moveTo>
                <a:cubicBezTo>
                  <a:pt x="8520" y="4317"/>
                  <a:pt x="9120" y="4793"/>
                  <a:pt x="9132" y="5528"/>
                </a:cubicBezTo>
                <a:cubicBezTo>
                  <a:pt x="9132" y="6186"/>
                  <a:pt x="8595" y="6741"/>
                  <a:pt x="7936" y="6741"/>
                </a:cubicBezTo>
                <a:cubicBezTo>
                  <a:pt x="7929" y="6741"/>
                  <a:pt x="7922" y="6741"/>
                  <a:pt x="7915" y="6741"/>
                </a:cubicBezTo>
                <a:cubicBezTo>
                  <a:pt x="6837" y="6741"/>
                  <a:pt x="6295" y="5453"/>
                  <a:pt x="7053" y="4679"/>
                </a:cubicBezTo>
                <a:cubicBezTo>
                  <a:pt x="7296" y="4429"/>
                  <a:pt x="7601" y="4317"/>
                  <a:pt x="7901" y="4317"/>
                </a:cubicBezTo>
                <a:close/>
                <a:moveTo>
                  <a:pt x="3895" y="4361"/>
                </a:moveTo>
                <a:cubicBezTo>
                  <a:pt x="4517" y="4361"/>
                  <a:pt x="5112" y="4840"/>
                  <a:pt x="5112" y="5562"/>
                </a:cubicBezTo>
                <a:cubicBezTo>
                  <a:pt x="5129" y="6238"/>
                  <a:pt x="4592" y="6775"/>
                  <a:pt x="3916" y="6793"/>
                </a:cubicBezTo>
                <a:cubicBezTo>
                  <a:pt x="2842" y="6793"/>
                  <a:pt x="2287" y="5493"/>
                  <a:pt x="3033" y="4731"/>
                </a:cubicBezTo>
                <a:cubicBezTo>
                  <a:pt x="3283" y="4475"/>
                  <a:pt x="3592" y="4361"/>
                  <a:pt x="3895" y="4361"/>
                </a:cubicBezTo>
                <a:close/>
                <a:moveTo>
                  <a:pt x="144240" y="0"/>
                </a:moveTo>
                <a:lnTo>
                  <a:pt x="0" y="2928"/>
                </a:lnTo>
                <a:lnTo>
                  <a:pt x="537" y="29926"/>
                </a:lnTo>
                <a:lnTo>
                  <a:pt x="144794" y="26997"/>
                </a:lnTo>
                <a:lnTo>
                  <a:pt x="144240" y="0"/>
                </a:lnTo>
                <a:close/>
              </a:path>
            </a:pathLst>
          </a:custGeom>
          <a:solidFill>
            <a:srgbClr val="FFC5CB"/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179;p21"/>
          <p:cNvSpPr txBox="1">
            <a:spLocks/>
          </p:cNvSpPr>
          <p:nvPr/>
        </p:nvSpPr>
        <p:spPr>
          <a:xfrm>
            <a:off x="5431613" y="5651659"/>
            <a:ext cx="3012758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Assindética</a:t>
            </a:r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pt-BR" sz="25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não</a:t>
            </a:r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há conjunção</a:t>
            </a:r>
            <a:endParaRPr lang="pt-BR" sz="25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Google Shape;904;p41"/>
          <p:cNvSpPr/>
          <p:nvPr/>
        </p:nvSpPr>
        <p:spPr>
          <a:xfrm rot="2602291">
            <a:off x="4866857" y="4821422"/>
            <a:ext cx="984707" cy="1076965"/>
          </a:xfrm>
          <a:custGeom>
            <a:avLst/>
            <a:gdLst/>
            <a:ahLst/>
            <a:cxnLst/>
            <a:rect l="l" t="t" r="r" b="b"/>
            <a:pathLst>
              <a:path w="17398" h="18195" extrusionOk="0">
                <a:moveTo>
                  <a:pt x="12217" y="0"/>
                </a:moveTo>
                <a:lnTo>
                  <a:pt x="1" y="13239"/>
                </a:lnTo>
                <a:lnTo>
                  <a:pt x="35" y="13360"/>
                </a:lnTo>
                <a:lnTo>
                  <a:pt x="122" y="13551"/>
                </a:lnTo>
                <a:lnTo>
                  <a:pt x="312" y="13620"/>
                </a:lnTo>
                <a:lnTo>
                  <a:pt x="503" y="13672"/>
                </a:lnTo>
                <a:lnTo>
                  <a:pt x="572" y="13863"/>
                </a:lnTo>
                <a:lnTo>
                  <a:pt x="642" y="14053"/>
                </a:lnTo>
                <a:lnTo>
                  <a:pt x="832" y="14123"/>
                </a:lnTo>
                <a:lnTo>
                  <a:pt x="1023" y="14175"/>
                </a:lnTo>
                <a:lnTo>
                  <a:pt x="1092" y="14365"/>
                </a:lnTo>
                <a:lnTo>
                  <a:pt x="1162" y="14556"/>
                </a:lnTo>
                <a:lnTo>
                  <a:pt x="1179" y="14573"/>
                </a:lnTo>
                <a:lnTo>
                  <a:pt x="1352" y="14625"/>
                </a:lnTo>
                <a:lnTo>
                  <a:pt x="1543" y="14694"/>
                </a:lnTo>
                <a:lnTo>
                  <a:pt x="1612" y="14868"/>
                </a:lnTo>
                <a:lnTo>
                  <a:pt x="1681" y="15058"/>
                </a:lnTo>
                <a:lnTo>
                  <a:pt x="1699" y="15058"/>
                </a:lnTo>
                <a:lnTo>
                  <a:pt x="1699" y="15076"/>
                </a:lnTo>
                <a:lnTo>
                  <a:pt x="1889" y="15128"/>
                </a:lnTo>
                <a:lnTo>
                  <a:pt x="2063" y="15197"/>
                </a:lnTo>
                <a:lnTo>
                  <a:pt x="2149" y="15388"/>
                </a:lnTo>
                <a:lnTo>
                  <a:pt x="2219" y="15561"/>
                </a:lnTo>
                <a:lnTo>
                  <a:pt x="2219" y="15578"/>
                </a:lnTo>
                <a:lnTo>
                  <a:pt x="2409" y="15630"/>
                </a:lnTo>
                <a:lnTo>
                  <a:pt x="2600" y="15700"/>
                </a:lnTo>
                <a:lnTo>
                  <a:pt x="2669" y="15890"/>
                </a:lnTo>
                <a:lnTo>
                  <a:pt x="2738" y="16081"/>
                </a:lnTo>
                <a:lnTo>
                  <a:pt x="2756" y="16081"/>
                </a:lnTo>
                <a:lnTo>
                  <a:pt x="2929" y="16150"/>
                </a:lnTo>
                <a:lnTo>
                  <a:pt x="3120" y="16202"/>
                </a:lnTo>
                <a:lnTo>
                  <a:pt x="3189" y="16393"/>
                </a:lnTo>
                <a:lnTo>
                  <a:pt x="3258" y="16583"/>
                </a:lnTo>
                <a:lnTo>
                  <a:pt x="3276" y="16583"/>
                </a:lnTo>
                <a:lnTo>
                  <a:pt x="3449" y="16653"/>
                </a:lnTo>
                <a:lnTo>
                  <a:pt x="3639" y="16705"/>
                </a:lnTo>
                <a:lnTo>
                  <a:pt x="3709" y="16895"/>
                </a:lnTo>
                <a:lnTo>
                  <a:pt x="3778" y="17086"/>
                </a:lnTo>
                <a:lnTo>
                  <a:pt x="3795" y="17086"/>
                </a:lnTo>
                <a:lnTo>
                  <a:pt x="3986" y="17155"/>
                </a:lnTo>
                <a:lnTo>
                  <a:pt x="4159" y="17207"/>
                </a:lnTo>
                <a:lnTo>
                  <a:pt x="4246" y="17398"/>
                </a:lnTo>
                <a:lnTo>
                  <a:pt x="4315" y="17588"/>
                </a:lnTo>
                <a:lnTo>
                  <a:pt x="4315" y="17606"/>
                </a:lnTo>
                <a:lnTo>
                  <a:pt x="4506" y="17658"/>
                </a:lnTo>
                <a:lnTo>
                  <a:pt x="4696" y="17727"/>
                </a:lnTo>
                <a:lnTo>
                  <a:pt x="4766" y="17900"/>
                </a:lnTo>
                <a:lnTo>
                  <a:pt x="4835" y="18091"/>
                </a:lnTo>
                <a:lnTo>
                  <a:pt x="4852" y="18108"/>
                </a:lnTo>
                <a:lnTo>
                  <a:pt x="5026" y="18160"/>
                </a:lnTo>
                <a:lnTo>
                  <a:pt x="5130" y="18195"/>
                </a:lnTo>
                <a:lnTo>
                  <a:pt x="5199" y="18125"/>
                </a:lnTo>
                <a:lnTo>
                  <a:pt x="17398" y="4956"/>
                </a:lnTo>
                <a:lnTo>
                  <a:pt x="17381" y="4869"/>
                </a:lnTo>
                <a:lnTo>
                  <a:pt x="17311" y="4696"/>
                </a:lnTo>
                <a:lnTo>
                  <a:pt x="17294" y="4679"/>
                </a:lnTo>
                <a:lnTo>
                  <a:pt x="17103" y="4609"/>
                </a:lnTo>
                <a:lnTo>
                  <a:pt x="16930" y="4557"/>
                </a:lnTo>
                <a:lnTo>
                  <a:pt x="16861" y="4367"/>
                </a:lnTo>
                <a:lnTo>
                  <a:pt x="16774" y="4176"/>
                </a:lnTo>
                <a:lnTo>
                  <a:pt x="16584" y="4107"/>
                </a:lnTo>
                <a:lnTo>
                  <a:pt x="16393" y="4055"/>
                </a:lnTo>
                <a:lnTo>
                  <a:pt x="16324" y="3864"/>
                </a:lnTo>
                <a:lnTo>
                  <a:pt x="16254" y="3674"/>
                </a:lnTo>
                <a:lnTo>
                  <a:pt x="16237" y="3674"/>
                </a:lnTo>
                <a:lnTo>
                  <a:pt x="16064" y="3604"/>
                </a:lnTo>
                <a:lnTo>
                  <a:pt x="15873" y="3552"/>
                </a:lnTo>
                <a:lnTo>
                  <a:pt x="15804" y="3362"/>
                </a:lnTo>
                <a:lnTo>
                  <a:pt x="15735" y="3171"/>
                </a:lnTo>
                <a:lnTo>
                  <a:pt x="15717" y="3154"/>
                </a:lnTo>
                <a:lnTo>
                  <a:pt x="15544" y="3102"/>
                </a:lnTo>
                <a:lnTo>
                  <a:pt x="15353" y="3033"/>
                </a:lnTo>
                <a:lnTo>
                  <a:pt x="15284" y="2859"/>
                </a:lnTo>
                <a:lnTo>
                  <a:pt x="15215" y="2669"/>
                </a:lnTo>
                <a:lnTo>
                  <a:pt x="15197" y="2651"/>
                </a:lnTo>
                <a:lnTo>
                  <a:pt x="15007" y="2599"/>
                </a:lnTo>
                <a:lnTo>
                  <a:pt x="14833" y="2530"/>
                </a:lnTo>
                <a:lnTo>
                  <a:pt x="14747" y="2339"/>
                </a:lnTo>
                <a:lnTo>
                  <a:pt x="14677" y="2166"/>
                </a:lnTo>
                <a:lnTo>
                  <a:pt x="14677" y="2149"/>
                </a:lnTo>
                <a:lnTo>
                  <a:pt x="14487" y="2097"/>
                </a:lnTo>
                <a:lnTo>
                  <a:pt x="14296" y="2028"/>
                </a:lnTo>
                <a:lnTo>
                  <a:pt x="14227" y="1837"/>
                </a:lnTo>
                <a:lnTo>
                  <a:pt x="14158" y="1646"/>
                </a:lnTo>
                <a:lnTo>
                  <a:pt x="14140" y="1646"/>
                </a:lnTo>
                <a:lnTo>
                  <a:pt x="13967" y="1577"/>
                </a:lnTo>
                <a:lnTo>
                  <a:pt x="13776" y="1525"/>
                </a:lnTo>
                <a:lnTo>
                  <a:pt x="13707" y="1334"/>
                </a:lnTo>
                <a:lnTo>
                  <a:pt x="13638" y="1144"/>
                </a:lnTo>
                <a:lnTo>
                  <a:pt x="13620" y="1144"/>
                </a:lnTo>
                <a:lnTo>
                  <a:pt x="13447" y="1075"/>
                </a:lnTo>
                <a:lnTo>
                  <a:pt x="13257" y="1023"/>
                </a:lnTo>
                <a:lnTo>
                  <a:pt x="13187" y="832"/>
                </a:lnTo>
                <a:lnTo>
                  <a:pt x="13101" y="641"/>
                </a:lnTo>
                <a:lnTo>
                  <a:pt x="12910" y="572"/>
                </a:lnTo>
                <a:lnTo>
                  <a:pt x="12737" y="503"/>
                </a:lnTo>
                <a:lnTo>
                  <a:pt x="12650" y="329"/>
                </a:lnTo>
                <a:lnTo>
                  <a:pt x="12581" y="139"/>
                </a:lnTo>
                <a:lnTo>
                  <a:pt x="12581" y="121"/>
                </a:lnTo>
                <a:lnTo>
                  <a:pt x="12390" y="69"/>
                </a:lnTo>
                <a:lnTo>
                  <a:pt x="12217" y="0"/>
                </a:lnTo>
                <a:close/>
              </a:path>
            </a:pathLst>
          </a:custGeom>
          <a:solidFill>
            <a:srgbClr val="FFFFFF">
              <a:alpha val="6201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1261;p46"/>
          <p:cNvSpPr/>
          <p:nvPr/>
        </p:nvSpPr>
        <p:spPr>
          <a:xfrm>
            <a:off x="2845168" y="2855865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261;p46"/>
          <p:cNvSpPr/>
          <p:nvPr/>
        </p:nvSpPr>
        <p:spPr>
          <a:xfrm>
            <a:off x="4775211" y="2855865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261;p46"/>
          <p:cNvSpPr/>
          <p:nvPr/>
        </p:nvSpPr>
        <p:spPr>
          <a:xfrm>
            <a:off x="3648042" y="4153185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01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grpSp>
        <p:nvGrpSpPr>
          <p:cNvPr id="28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29" name="Retângulo 28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30" name="Imagem 2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8359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36" name="Google Shape;179;p21"/>
          <p:cNvSpPr txBox="1">
            <a:spLocks/>
          </p:cNvSpPr>
          <p:nvPr/>
        </p:nvSpPr>
        <p:spPr>
          <a:xfrm>
            <a:off x="604847" y="1586923"/>
            <a:ext cx="4966900" cy="1295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600" dirty="0">
                <a:solidFill>
                  <a:schemeClr val="tx1"/>
                </a:solidFill>
                <a:latin typeface="Century Gothic" panose="020B0502020202020204" pitchFamily="34" charset="0"/>
              </a:rPr>
              <a:t>Também usamos a vírgula para separar as orações </a:t>
            </a:r>
            <a:r>
              <a:rPr lang="pt-BR" sz="2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coordenadas </a:t>
            </a:r>
            <a:r>
              <a:rPr lang="pt-BR" sz="2600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sindéticas: </a:t>
            </a:r>
            <a:endParaRPr lang="pt-BR" sz="2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Google Shape;179;p21"/>
          <p:cNvSpPr txBox="1">
            <a:spLocks/>
          </p:cNvSpPr>
          <p:nvPr/>
        </p:nvSpPr>
        <p:spPr>
          <a:xfrm>
            <a:off x="-602502" y="3799895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1) Assisti à série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500" u="sng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mas não gostei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Google Shape;890;p41"/>
          <p:cNvSpPr/>
          <p:nvPr/>
        </p:nvSpPr>
        <p:spPr>
          <a:xfrm rot="956997">
            <a:off x="5656757" y="1339178"/>
            <a:ext cx="3320333" cy="2327800"/>
          </a:xfrm>
          <a:custGeom>
            <a:avLst/>
            <a:gdLst/>
            <a:ahLst/>
            <a:cxnLst/>
            <a:rect l="l" t="t" r="r" b="b"/>
            <a:pathLst>
              <a:path w="206567" h="206567" extrusionOk="0">
                <a:moveTo>
                  <a:pt x="103283" y="0"/>
                </a:moveTo>
                <a:cubicBezTo>
                  <a:pt x="46210" y="0"/>
                  <a:pt x="0" y="46210"/>
                  <a:pt x="0" y="103283"/>
                </a:cubicBezTo>
                <a:cubicBezTo>
                  <a:pt x="0" y="160357"/>
                  <a:pt x="46210" y="206566"/>
                  <a:pt x="103283" y="206566"/>
                </a:cubicBezTo>
                <a:cubicBezTo>
                  <a:pt x="160357" y="206566"/>
                  <a:pt x="206566" y="160357"/>
                  <a:pt x="206566" y="103283"/>
                </a:cubicBezTo>
                <a:cubicBezTo>
                  <a:pt x="206566" y="46210"/>
                  <a:pt x="160357" y="0"/>
                  <a:pt x="103283" y="0"/>
                </a:cubicBezTo>
                <a:close/>
              </a:path>
            </a:pathLst>
          </a:custGeom>
          <a:solidFill>
            <a:srgbClr val="FFFF5D"/>
          </a:solidFill>
          <a:ln>
            <a:noFill/>
          </a:ln>
          <a:effectLst>
            <a:outerShdw blurRad="57150" dist="19050" dir="5400000" algn="bl" rotWithShape="0">
              <a:srgbClr val="999999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" name="Google Shape;179;p21"/>
          <p:cNvSpPr txBox="1">
            <a:spLocks/>
          </p:cNvSpPr>
          <p:nvPr/>
        </p:nvSpPr>
        <p:spPr>
          <a:xfrm rot="910711">
            <a:off x="5752736" y="2233376"/>
            <a:ext cx="3012758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Exceto </a:t>
            </a:r>
            <a:r>
              <a:rPr lang="pt-BR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as </a:t>
            </a:r>
            <a:r>
              <a:rPr lang="pt-BR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aditivas</a:t>
            </a:r>
            <a:r>
              <a:rPr lang="pt-BR" sz="2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, que seguem uma regra </a:t>
            </a:r>
            <a:r>
              <a:rPr lang="pt-BR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especial</a:t>
            </a:r>
            <a:endParaRPr lang="pt-BR" sz="25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Google Shape;772;p36"/>
          <p:cNvSpPr/>
          <p:nvPr/>
        </p:nvSpPr>
        <p:spPr>
          <a:xfrm rot="548498">
            <a:off x="6915037" y="1049167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FB154C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" name="Seta para baixo 8"/>
          <p:cNvSpPr/>
          <p:nvPr/>
        </p:nvSpPr>
        <p:spPr>
          <a:xfrm>
            <a:off x="4854417" y="4819296"/>
            <a:ext cx="232497" cy="394149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Google Shape;179;p21"/>
          <p:cNvSpPr txBox="1">
            <a:spLocks/>
          </p:cNvSpPr>
          <p:nvPr/>
        </p:nvSpPr>
        <p:spPr>
          <a:xfrm>
            <a:off x="909505" y="5033442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Oração coordenada sindética adversativa</a:t>
            </a:r>
            <a:endParaRPr lang="pt-BR" sz="25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Google Shape;1261;p46"/>
          <p:cNvSpPr/>
          <p:nvPr/>
        </p:nvSpPr>
        <p:spPr>
          <a:xfrm>
            <a:off x="3432021" y="4234658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Retângulo 25"/>
          <p:cNvSpPr/>
          <p:nvPr/>
        </p:nvSpPr>
        <p:spPr>
          <a:xfrm>
            <a:off x="1023582" y="3935126"/>
            <a:ext cx="7791742" cy="247932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02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grpSp>
        <p:nvGrpSpPr>
          <p:cNvPr id="29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30" name="Retângulo 29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31" name="Imagem 3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412680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37" name="Google Shape;179;p21"/>
          <p:cNvSpPr txBox="1">
            <a:spLocks/>
          </p:cNvSpPr>
          <p:nvPr/>
        </p:nvSpPr>
        <p:spPr>
          <a:xfrm>
            <a:off x="-543316" y="1740026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) </a:t>
            </a:r>
            <a:r>
              <a:rPr lang="pt-BR" sz="2500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Ou irei ao teatro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500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ou irei ao cinema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Seta para baixo 8"/>
          <p:cNvSpPr/>
          <p:nvPr/>
        </p:nvSpPr>
        <p:spPr>
          <a:xfrm>
            <a:off x="2352650" y="2826647"/>
            <a:ext cx="232497" cy="394149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38" name="Google Shape;179;p21"/>
          <p:cNvSpPr txBox="1">
            <a:spLocks/>
          </p:cNvSpPr>
          <p:nvPr/>
        </p:nvSpPr>
        <p:spPr>
          <a:xfrm>
            <a:off x="11825" y="3214578"/>
            <a:ext cx="7053430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Orações coordenadas sindéticas alternativas</a:t>
            </a:r>
            <a:endParaRPr lang="pt-BR" sz="250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Seta para baixo 28"/>
          <p:cNvSpPr/>
          <p:nvPr/>
        </p:nvSpPr>
        <p:spPr>
          <a:xfrm>
            <a:off x="5375009" y="2860778"/>
            <a:ext cx="232497" cy="394149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30" name="Google Shape;1261;p46"/>
          <p:cNvSpPr/>
          <p:nvPr/>
        </p:nvSpPr>
        <p:spPr>
          <a:xfrm>
            <a:off x="3544030" y="2159624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179;p21"/>
          <p:cNvSpPr txBox="1">
            <a:spLocks/>
          </p:cNvSpPr>
          <p:nvPr/>
        </p:nvSpPr>
        <p:spPr>
          <a:xfrm>
            <a:off x="422694" y="4382002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3) Vou almoçar agora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500" u="sng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pois estou com muita fome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715263" y="1896585"/>
            <a:ext cx="6193904" cy="23439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Seta para baixo 32"/>
          <p:cNvSpPr/>
          <p:nvPr/>
        </p:nvSpPr>
        <p:spPr>
          <a:xfrm>
            <a:off x="6327782" y="5386279"/>
            <a:ext cx="232497" cy="394149"/>
          </a:xfrm>
          <a:prstGeom prst="downArrow">
            <a:avLst/>
          </a:prstGeom>
          <a:solidFill>
            <a:srgbClr val="FF7C3E"/>
          </a:solidFill>
          <a:ln>
            <a:solidFill>
              <a:srgbClr val="FF7C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34" name="Google Shape;179;p21"/>
          <p:cNvSpPr txBox="1">
            <a:spLocks/>
          </p:cNvSpPr>
          <p:nvPr/>
        </p:nvSpPr>
        <p:spPr>
          <a:xfrm>
            <a:off x="445913" y="5322080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Oração coordenada sindética explicativa</a:t>
            </a:r>
            <a:endParaRPr lang="pt-BR" sz="2500" dirty="0">
              <a:solidFill>
                <a:srgbClr val="FF7C3E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Google Shape;1261;p46"/>
          <p:cNvSpPr/>
          <p:nvPr/>
        </p:nvSpPr>
        <p:spPr>
          <a:xfrm>
            <a:off x="4066227" y="4815065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Retângulo 38"/>
          <p:cNvSpPr/>
          <p:nvPr/>
        </p:nvSpPr>
        <p:spPr>
          <a:xfrm>
            <a:off x="647311" y="4734789"/>
            <a:ext cx="8357623" cy="1661884"/>
          </a:xfrm>
          <a:prstGeom prst="rect">
            <a:avLst/>
          </a:prstGeom>
          <a:noFill/>
          <a:ln>
            <a:solidFill>
              <a:srgbClr val="FF7C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0" name="Google Shape;699;p32"/>
          <p:cNvGrpSpPr/>
          <p:nvPr/>
        </p:nvGrpSpPr>
        <p:grpSpPr>
          <a:xfrm rot="21027200">
            <a:off x="6978283" y="2152099"/>
            <a:ext cx="2080105" cy="1848192"/>
            <a:chOff x="6966933" y="849500"/>
            <a:chExt cx="1801551" cy="1807551"/>
          </a:xfrm>
          <a:solidFill>
            <a:srgbClr val="99FF99"/>
          </a:solidFill>
        </p:grpSpPr>
        <p:grpSp>
          <p:nvGrpSpPr>
            <p:cNvPr id="41" name="Google Shape;700;p32"/>
            <p:cNvGrpSpPr/>
            <p:nvPr/>
          </p:nvGrpSpPr>
          <p:grpSpPr>
            <a:xfrm rot="475911">
              <a:off x="7069452" y="952018"/>
              <a:ext cx="1596514" cy="1596514"/>
              <a:chOff x="1189525" y="238125"/>
              <a:chExt cx="5208300" cy="5208300"/>
            </a:xfrm>
            <a:grpFill/>
          </p:grpSpPr>
          <p:sp>
            <p:nvSpPr>
              <p:cNvPr id="43" name="Google Shape;701;p32"/>
              <p:cNvSpPr/>
              <p:nvPr/>
            </p:nvSpPr>
            <p:spPr>
              <a:xfrm>
                <a:off x="1189525" y="238125"/>
                <a:ext cx="5208300" cy="520830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4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5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6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42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7" name="Google Shape;179;p21"/>
          <p:cNvSpPr txBox="1">
            <a:spLocks/>
          </p:cNvSpPr>
          <p:nvPr/>
        </p:nvSpPr>
        <p:spPr>
          <a:xfrm rot="910711">
            <a:off x="6522976" y="2660460"/>
            <a:ext cx="3012758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0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Sindéticas:</a:t>
            </a:r>
            <a:r>
              <a:rPr lang="pt-BR" sz="2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há conjunção</a:t>
            </a:r>
            <a:endParaRPr lang="pt-BR" sz="25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7" name="Google Shape;904;p41"/>
          <p:cNvSpPr/>
          <p:nvPr/>
        </p:nvSpPr>
        <p:spPr>
          <a:xfrm rot="2602291">
            <a:off x="7497690" y="1698938"/>
            <a:ext cx="984707" cy="1076965"/>
          </a:xfrm>
          <a:custGeom>
            <a:avLst/>
            <a:gdLst/>
            <a:ahLst/>
            <a:cxnLst/>
            <a:rect l="l" t="t" r="r" b="b"/>
            <a:pathLst>
              <a:path w="17398" h="18195" extrusionOk="0">
                <a:moveTo>
                  <a:pt x="12217" y="0"/>
                </a:moveTo>
                <a:lnTo>
                  <a:pt x="1" y="13239"/>
                </a:lnTo>
                <a:lnTo>
                  <a:pt x="35" y="13360"/>
                </a:lnTo>
                <a:lnTo>
                  <a:pt x="122" y="13551"/>
                </a:lnTo>
                <a:lnTo>
                  <a:pt x="312" y="13620"/>
                </a:lnTo>
                <a:lnTo>
                  <a:pt x="503" y="13672"/>
                </a:lnTo>
                <a:lnTo>
                  <a:pt x="572" y="13863"/>
                </a:lnTo>
                <a:lnTo>
                  <a:pt x="642" y="14053"/>
                </a:lnTo>
                <a:lnTo>
                  <a:pt x="832" y="14123"/>
                </a:lnTo>
                <a:lnTo>
                  <a:pt x="1023" y="14175"/>
                </a:lnTo>
                <a:lnTo>
                  <a:pt x="1092" y="14365"/>
                </a:lnTo>
                <a:lnTo>
                  <a:pt x="1162" y="14556"/>
                </a:lnTo>
                <a:lnTo>
                  <a:pt x="1179" y="14573"/>
                </a:lnTo>
                <a:lnTo>
                  <a:pt x="1352" y="14625"/>
                </a:lnTo>
                <a:lnTo>
                  <a:pt x="1543" y="14694"/>
                </a:lnTo>
                <a:lnTo>
                  <a:pt x="1612" y="14868"/>
                </a:lnTo>
                <a:lnTo>
                  <a:pt x="1681" y="15058"/>
                </a:lnTo>
                <a:lnTo>
                  <a:pt x="1699" y="15058"/>
                </a:lnTo>
                <a:lnTo>
                  <a:pt x="1699" y="15076"/>
                </a:lnTo>
                <a:lnTo>
                  <a:pt x="1889" y="15128"/>
                </a:lnTo>
                <a:lnTo>
                  <a:pt x="2063" y="15197"/>
                </a:lnTo>
                <a:lnTo>
                  <a:pt x="2149" y="15388"/>
                </a:lnTo>
                <a:lnTo>
                  <a:pt x="2219" y="15561"/>
                </a:lnTo>
                <a:lnTo>
                  <a:pt x="2219" y="15578"/>
                </a:lnTo>
                <a:lnTo>
                  <a:pt x="2409" y="15630"/>
                </a:lnTo>
                <a:lnTo>
                  <a:pt x="2600" y="15700"/>
                </a:lnTo>
                <a:lnTo>
                  <a:pt x="2669" y="15890"/>
                </a:lnTo>
                <a:lnTo>
                  <a:pt x="2738" y="16081"/>
                </a:lnTo>
                <a:lnTo>
                  <a:pt x="2756" y="16081"/>
                </a:lnTo>
                <a:lnTo>
                  <a:pt x="2929" y="16150"/>
                </a:lnTo>
                <a:lnTo>
                  <a:pt x="3120" y="16202"/>
                </a:lnTo>
                <a:lnTo>
                  <a:pt x="3189" y="16393"/>
                </a:lnTo>
                <a:lnTo>
                  <a:pt x="3258" y="16583"/>
                </a:lnTo>
                <a:lnTo>
                  <a:pt x="3276" y="16583"/>
                </a:lnTo>
                <a:lnTo>
                  <a:pt x="3449" y="16653"/>
                </a:lnTo>
                <a:lnTo>
                  <a:pt x="3639" y="16705"/>
                </a:lnTo>
                <a:lnTo>
                  <a:pt x="3709" y="16895"/>
                </a:lnTo>
                <a:lnTo>
                  <a:pt x="3778" y="17086"/>
                </a:lnTo>
                <a:lnTo>
                  <a:pt x="3795" y="17086"/>
                </a:lnTo>
                <a:lnTo>
                  <a:pt x="3986" y="17155"/>
                </a:lnTo>
                <a:lnTo>
                  <a:pt x="4159" y="17207"/>
                </a:lnTo>
                <a:lnTo>
                  <a:pt x="4246" y="17398"/>
                </a:lnTo>
                <a:lnTo>
                  <a:pt x="4315" y="17588"/>
                </a:lnTo>
                <a:lnTo>
                  <a:pt x="4315" y="17606"/>
                </a:lnTo>
                <a:lnTo>
                  <a:pt x="4506" y="17658"/>
                </a:lnTo>
                <a:lnTo>
                  <a:pt x="4696" y="17727"/>
                </a:lnTo>
                <a:lnTo>
                  <a:pt x="4766" y="17900"/>
                </a:lnTo>
                <a:lnTo>
                  <a:pt x="4835" y="18091"/>
                </a:lnTo>
                <a:lnTo>
                  <a:pt x="4852" y="18108"/>
                </a:lnTo>
                <a:lnTo>
                  <a:pt x="5026" y="18160"/>
                </a:lnTo>
                <a:lnTo>
                  <a:pt x="5130" y="18195"/>
                </a:lnTo>
                <a:lnTo>
                  <a:pt x="5199" y="18125"/>
                </a:lnTo>
                <a:lnTo>
                  <a:pt x="17398" y="4956"/>
                </a:lnTo>
                <a:lnTo>
                  <a:pt x="17381" y="4869"/>
                </a:lnTo>
                <a:lnTo>
                  <a:pt x="17311" y="4696"/>
                </a:lnTo>
                <a:lnTo>
                  <a:pt x="17294" y="4679"/>
                </a:lnTo>
                <a:lnTo>
                  <a:pt x="17103" y="4609"/>
                </a:lnTo>
                <a:lnTo>
                  <a:pt x="16930" y="4557"/>
                </a:lnTo>
                <a:lnTo>
                  <a:pt x="16861" y="4367"/>
                </a:lnTo>
                <a:lnTo>
                  <a:pt x="16774" y="4176"/>
                </a:lnTo>
                <a:lnTo>
                  <a:pt x="16584" y="4107"/>
                </a:lnTo>
                <a:lnTo>
                  <a:pt x="16393" y="4055"/>
                </a:lnTo>
                <a:lnTo>
                  <a:pt x="16324" y="3864"/>
                </a:lnTo>
                <a:lnTo>
                  <a:pt x="16254" y="3674"/>
                </a:lnTo>
                <a:lnTo>
                  <a:pt x="16237" y="3674"/>
                </a:lnTo>
                <a:lnTo>
                  <a:pt x="16064" y="3604"/>
                </a:lnTo>
                <a:lnTo>
                  <a:pt x="15873" y="3552"/>
                </a:lnTo>
                <a:lnTo>
                  <a:pt x="15804" y="3362"/>
                </a:lnTo>
                <a:lnTo>
                  <a:pt x="15735" y="3171"/>
                </a:lnTo>
                <a:lnTo>
                  <a:pt x="15717" y="3154"/>
                </a:lnTo>
                <a:lnTo>
                  <a:pt x="15544" y="3102"/>
                </a:lnTo>
                <a:lnTo>
                  <a:pt x="15353" y="3033"/>
                </a:lnTo>
                <a:lnTo>
                  <a:pt x="15284" y="2859"/>
                </a:lnTo>
                <a:lnTo>
                  <a:pt x="15215" y="2669"/>
                </a:lnTo>
                <a:lnTo>
                  <a:pt x="15197" y="2651"/>
                </a:lnTo>
                <a:lnTo>
                  <a:pt x="15007" y="2599"/>
                </a:lnTo>
                <a:lnTo>
                  <a:pt x="14833" y="2530"/>
                </a:lnTo>
                <a:lnTo>
                  <a:pt x="14747" y="2339"/>
                </a:lnTo>
                <a:lnTo>
                  <a:pt x="14677" y="2166"/>
                </a:lnTo>
                <a:lnTo>
                  <a:pt x="14677" y="2149"/>
                </a:lnTo>
                <a:lnTo>
                  <a:pt x="14487" y="2097"/>
                </a:lnTo>
                <a:lnTo>
                  <a:pt x="14296" y="2028"/>
                </a:lnTo>
                <a:lnTo>
                  <a:pt x="14227" y="1837"/>
                </a:lnTo>
                <a:lnTo>
                  <a:pt x="14158" y="1646"/>
                </a:lnTo>
                <a:lnTo>
                  <a:pt x="14140" y="1646"/>
                </a:lnTo>
                <a:lnTo>
                  <a:pt x="13967" y="1577"/>
                </a:lnTo>
                <a:lnTo>
                  <a:pt x="13776" y="1525"/>
                </a:lnTo>
                <a:lnTo>
                  <a:pt x="13707" y="1334"/>
                </a:lnTo>
                <a:lnTo>
                  <a:pt x="13638" y="1144"/>
                </a:lnTo>
                <a:lnTo>
                  <a:pt x="13620" y="1144"/>
                </a:lnTo>
                <a:lnTo>
                  <a:pt x="13447" y="1075"/>
                </a:lnTo>
                <a:lnTo>
                  <a:pt x="13257" y="1023"/>
                </a:lnTo>
                <a:lnTo>
                  <a:pt x="13187" y="832"/>
                </a:lnTo>
                <a:lnTo>
                  <a:pt x="13101" y="641"/>
                </a:lnTo>
                <a:lnTo>
                  <a:pt x="12910" y="572"/>
                </a:lnTo>
                <a:lnTo>
                  <a:pt x="12737" y="503"/>
                </a:lnTo>
                <a:lnTo>
                  <a:pt x="12650" y="329"/>
                </a:lnTo>
                <a:lnTo>
                  <a:pt x="12581" y="139"/>
                </a:lnTo>
                <a:lnTo>
                  <a:pt x="12581" y="121"/>
                </a:lnTo>
                <a:lnTo>
                  <a:pt x="12390" y="69"/>
                </a:lnTo>
                <a:lnTo>
                  <a:pt x="12217" y="0"/>
                </a:lnTo>
                <a:close/>
              </a:path>
            </a:pathLst>
          </a:custGeom>
          <a:solidFill>
            <a:srgbClr val="FFFFFF">
              <a:alpha val="6201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48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49" name="Retângulo 48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50" name="Imagem 4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1884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4647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8" name="Google Shape;179;p21"/>
          <p:cNvSpPr txBox="1">
            <a:spLocks/>
          </p:cNvSpPr>
          <p:nvPr/>
        </p:nvSpPr>
        <p:spPr>
          <a:xfrm>
            <a:off x="260122" y="1090662"/>
            <a:ext cx="883699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4) Ele estudou muito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500" u="sng" dirty="0" smtClean="0">
                <a:solidFill>
                  <a:srgbClr val="9900CC"/>
                </a:solidFill>
                <a:latin typeface="Century Gothic" panose="020B0502020202020204" pitchFamily="34" charset="0"/>
              </a:rPr>
              <a:t>logo tirou nota boa na prova.</a:t>
            </a:r>
            <a:endParaRPr lang="pt-BR" sz="2500" u="sng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Seta para baixo 28"/>
          <p:cNvSpPr/>
          <p:nvPr/>
        </p:nvSpPr>
        <p:spPr>
          <a:xfrm>
            <a:off x="6030101" y="2137886"/>
            <a:ext cx="232497" cy="394149"/>
          </a:xfrm>
          <a:prstGeom prst="downArrow">
            <a:avLst/>
          </a:prstGeom>
          <a:solidFill>
            <a:srgbClr val="C13BF7"/>
          </a:solidFill>
          <a:ln>
            <a:solidFill>
              <a:srgbClr val="C13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30" name="Google Shape;179;p21"/>
          <p:cNvSpPr txBox="1">
            <a:spLocks/>
          </p:cNvSpPr>
          <p:nvPr/>
        </p:nvSpPr>
        <p:spPr>
          <a:xfrm>
            <a:off x="2619634" y="2123006"/>
            <a:ext cx="7053430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rgbClr val="9900CC"/>
                </a:solidFill>
                <a:latin typeface="Century Gothic" panose="020B0502020202020204" pitchFamily="34" charset="0"/>
              </a:rPr>
              <a:t>Oração coordenada conclusiva</a:t>
            </a:r>
            <a:endParaRPr lang="pt-BR" sz="2500" dirty="0">
              <a:solidFill>
                <a:srgbClr val="9900CC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682363" y="1471449"/>
            <a:ext cx="8132961" cy="1830945"/>
          </a:xfrm>
          <a:prstGeom prst="rect">
            <a:avLst/>
          </a:prstGeom>
          <a:noFill/>
          <a:ln>
            <a:solidFill>
              <a:srgbClr val="C13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Google Shape;1261;p46"/>
          <p:cNvSpPr/>
          <p:nvPr/>
        </p:nvSpPr>
        <p:spPr>
          <a:xfrm>
            <a:off x="3624710" y="1529486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699;p32"/>
          <p:cNvGrpSpPr/>
          <p:nvPr/>
        </p:nvGrpSpPr>
        <p:grpSpPr>
          <a:xfrm rot="21027200">
            <a:off x="3109179" y="3563005"/>
            <a:ext cx="3400746" cy="3090171"/>
            <a:chOff x="6966933" y="849500"/>
            <a:chExt cx="1801551" cy="180755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4" name="Google Shape;700;p32"/>
            <p:cNvGrpSpPr/>
            <p:nvPr/>
          </p:nvGrpSpPr>
          <p:grpSpPr>
            <a:xfrm rot="475911">
              <a:off x="7069452" y="952018"/>
              <a:ext cx="1596514" cy="1596514"/>
              <a:chOff x="1189525" y="238125"/>
              <a:chExt cx="5208300" cy="5208300"/>
            </a:xfrm>
            <a:grpFill/>
          </p:grpSpPr>
          <p:sp>
            <p:nvSpPr>
              <p:cNvPr id="36" name="Google Shape;701;p32"/>
              <p:cNvSpPr/>
              <p:nvPr/>
            </p:nvSpPr>
            <p:spPr>
              <a:xfrm>
                <a:off x="1189525" y="238125"/>
                <a:ext cx="5208300" cy="520830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7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8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9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35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7" name="Google Shape;772;p36"/>
          <p:cNvSpPr/>
          <p:nvPr/>
        </p:nvSpPr>
        <p:spPr>
          <a:xfrm rot="548498">
            <a:off x="3000391" y="3848347"/>
            <a:ext cx="584283" cy="691203"/>
          </a:xfrm>
          <a:custGeom>
            <a:avLst/>
            <a:gdLst/>
            <a:ahLst/>
            <a:cxnLst/>
            <a:rect l="l" t="t" r="r" b="b"/>
            <a:pathLst>
              <a:path w="44204" h="52293" extrusionOk="0">
                <a:moveTo>
                  <a:pt x="35127" y="1"/>
                </a:moveTo>
                <a:cubicBezTo>
                  <a:pt x="34818" y="1"/>
                  <a:pt x="34509" y="20"/>
                  <a:pt x="34200" y="61"/>
                </a:cubicBezTo>
                <a:cubicBezTo>
                  <a:pt x="33328" y="119"/>
                  <a:pt x="32513" y="352"/>
                  <a:pt x="31699" y="643"/>
                </a:cubicBezTo>
                <a:cubicBezTo>
                  <a:pt x="31350" y="817"/>
                  <a:pt x="31001" y="992"/>
                  <a:pt x="30652" y="1166"/>
                </a:cubicBezTo>
                <a:lnTo>
                  <a:pt x="30129" y="1457"/>
                </a:lnTo>
                <a:lnTo>
                  <a:pt x="29721" y="1748"/>
                </a:lnTo>
                <a:cubicBezTo>
                  <a:pt x="29431" y="1922"/>
                  <a:pt x="29198" y="2155"/>
                  <a:pt x="28965" y="2329"/>
                </a:cubicBezTo>
                <a:lnTo>
                  <a:pt x="28733" y="2620"/>
                </a:lnTo>
                <a:lnTo>
                  <a:pt x="28500" y="2853"/>
                </a:lnTo>
                <a:lnTo>
                  <a:pt x="28093" y="3260"/>
                </a:lnTo>
                <a:lnTo>
                  <a:pt x="12738" y="22046"/>
                </a:lnTo>
                <a:lnTo>
                  <a:pt x="2618" y="34318"/>
                </a:lnTo>
                <a:lnTo>
                  <a:pt x="2153" y="34900"/>
                </a:lnTo>
                <a:lnTo>
                  <a:pt x="1920" y="35191"/>
                </a:lnTo>
                <a:lnTo>
                  <a:pt x="1687" y="35656"/>
                </a:lnTo>
                <a:cubicBezTo>
                  <a:pt x="1513" y="35947"/>
                  <a:pt x="1338" y="36238"/>
                  <a:pt x="1164" y="36587"/>
                </a:cubicBezTo>
                <a:lnTo>
                  <a:pt x="931" y="37168"/>
                </a:lnTo>
                <a:cubicBezTo>
                  <a:pt x="815" y="37401"/>
                  <a:pt x="757" y="37575"/>
                  <a:pt x="699" y="37808"/>
                </a:cubicBezTo>
                <a:cubicBezTo>
                  <a:pt x="175" y="39262"/>
                  <a:pt x="1" y="40832"/>
                  <a:pt x="175" y="42403"/>
                </a:cubicBezTo>
                <a:cubicBezTo>
                  <a:pt x="291" y="43450"/>
                  <a:pt x="524" y="44439"/>
                  <a:pt x="873" y="45427"/>
                </a:cubicBezTo>
                <a:cubicBezTo>
                  <a:pt x="1106" y="45893"/>
                  <a:pt x="1338" y="46300"/>
                  <a:pt x="1571" y="46765"/>
                </a:cubicBezTo>
                <a:lnTo>
                  <a:pt x="1920" y="47347"/>
                </a:lnTo>
                <a:cubicBezTo>
                  <a:pt x="2036" y="47521"/>
                  <a:pt x="2153" y="47696"/>
                  <a:pt x="2269" y="47870"/>
                </a:cubicBezTo>
                <a:cubicBezTo>
                  <a:pt x="2502" y="48161"/>
                  <a:pt x="2734" y="48452"/>
                  <a:pt x="3025" y="48684"/>
                </a:cubicBezTo>
                <a:lnTo>
                  <a:pt x="3316" y="49033"/>
                </a:lnTo>
                <a:lnTo>
                  <a:pt x="3607" y="49324"/>
                </a:lnTo>
                <a:lnTo>
                  <a:pt x="4188" y="49789"/>
                </a:lnTo>
                <a:lnTo>
                  <a:pt x="4770" y="50255"/>
                </a:lnTo>
                <a:lnTo>
                  <a:pt x="5061" y="50487"/>
                </a:lnTo>
                <a:lnTo>
                  <a:pt x="5468" y="50720"/>
                </a:lnTo>
                <a:cubicBezTo>
                  <a:pt x="5759" y="50894"/>
                  <a:pt x="6108" y="51069"/>
                  <a:pt x="6457" y="51243"/>
                </a:cubicBezTo>
                <a:lnTo>
                  <a:pt x="7038" y="51476"/>
                </a:lnTo>
                <a:lnTo>
                  <a:pt x="7620" y="51709"/>
                </a:lnTo>
                <a:cubicBezTo>
                  <a:pt x="8085" y="51883"/>
                  <a:pt x="8609" y="52000"/>
                  <a:pt x="9074" y="52116"/>
                </a:cubicBezTo>
                <a:cubicBezTo>
                  <a:pt x="9750" y="52229"/>
                  <a:pt x="10426" y="52293"/>
                  <a:pt x="11102" y="52293"/>
                </a:cubicBezTo>
                <a:cubicBezTo>
                  <a:pt x="11473" y="52293"/>
                  <a:pt x="11844" y="52273"/>
                  <a:pt x="12215" y="52232"/>
                </a:cubicBezTo>
                <a:cubicBezTo>
                  <a:pt x="13262" y="52116"/>
                  <a:pt x="14309" y="51883"/>
                  <a:pt x="15297" y="51534"/>
                </a:cubicBezTo>
                <a:cubicBezTo>
                  <a:pt x="15704" y="51302"/>
                  <a:pt x="16170" y="51127"/>
                  <a:pt x="16577" y="50894"/>
                </a:cubicBezTo>
                <a:lnTo>
                  <a:pt x="17158" y="50545"/>
                </a:lnTo>
                <a:lnTo>
                  <a:pt x="17682" y="50138"/>
                </a:lnTo>
                <a:cubicBezTo>
                  <a:pt x="17973" y="49906"/>
                  <a:pt x="18264" y="49673"/>
                  <a:pt x="18554" y="49440"/>
                </a:cubicBezTo>
                <a:lnTo>
                  <a:pt x="18671" y="49266"/>
                </a:lnTo>
                <a:lnTo>
                  <a:pt x="18671" y="45253"/>
                </a:lnTo>
                <a:lnTo>
                  <a:pt x="17566" y="46590"/>
                </a:lnTo>
                <a:lnTo>
                  <a:pt x="17217" y="46998"/>
                </a:lnTo>
                <a:cubicBezTo>
                  <a:pt x="17158" y="47056"/>
                  <a:pt x="17042" y="47172"/>
                  <a:pt x="16984" y="47230"/>
                </a:cubicBezTo>
                <a:cubicBezTo>
                  <a:pt x="16926" y="47288"/>
                  <a:pt x="16810" y="47405"/>
                  <a:pt x="16751" y="47463"/>
                </a:cubicBezTo>
                <a:cubicBezTo>
                  <a:pt x="16519" y="47637"/>
                  <a:pt x="16286" y="47812"/>
                  <a:pt x="16053" y="47986"/>
                </a:cubicBezTo>
                <a:lnTo>
                  <a:pt x="15704" y="48277"/>
                </a:lnTo>
                <a:lnTo>
                  <a:pt x="15239" y="48510"/>
                </a:lnTo>
                <a:cubicBezTo>
                  <a:pt x="14948" y="48742"/>
                  <a:pt x="14599" y="48859"/>
                  <a:pt x="14250" y="49033"/>
                </a:cubicBezTo>
                <a:cubicBezTo>
                  <a:pt x="13494" y="49324"/>
                  <a:pt x="12738" y="49499"/>
                  <a:pt x="11924" y="49615"/>
                </a:cubicBezTo>
                <a:cubicBezTo>
                  <a:pt x="11721" y="49630"/>
                  <a:pt x="11515" y="49638"/>
                  <a:pt x="11305" y="49638"/>
                </a:cubicBezTo>
                <a:cubicBezTo>
                  <a:pt x="10731" y="49638"/>
                  <a:pt x="10135" y="49584"/>
                  <a:pt x="9539" y="49499"/>
                </a:cubicBezTo>
                <a:cubicBezTo>
                  <a:pt x="9190" y="49382"/>
                  <a:pt x="8841" y="49324"/>
                  <a:pt x="8492" y="49208"/>
                </a:cubicBezTo>
                <a:lnTo>
                  <a:pt x="8027" y="49033"/>
                </a:lnTo>
                <a:lnTo>
                  <a:pt x="7562" y="48801"/>
                </a:lnTo>
                <a:cubicBezTo>
                  <a:pt x="7329" y="48684"/>
                  <a:pt x="7096" y="48568"/>
                  <a:pt x="6864" y="48452"/>
                </a:cubicBezTo>
                <a:lnTo>
                  <a:pt x="6515" y="48219"/>
                </a:lnTo>
                <a:lnTo>
                  <a:pt x="6282" y="48045"/>
                </a:lnTo>
                <a:lnTo>
                  <a:pt x="5875" y="47754"/>
                </a:lnTo>
                <a:lnTo>
                  <a:pt x="5410" y="47347"/>
                </a:lnTo>
                <a:lnTo>
                  <a:pt x="5235" y="47172"/>
                </a:lnTo>
                <a:lnTo>
                  <a:pt x="5003" y="46881"/>
                </a:lnTo>
                <a:cubicBezTo>
                  <a:pt x="4770" y="46707"/>
                  <a:pt x="4595" y="46474"/>
                  <a:pt x="4421" y="46242"/>
                </a:cubicBezTo>
                <a:cubicBezTo>
                  <a:pt x="4363" y="46125"/>
                  <a:pt x="4247" y="46009"/>
                  <a:pt x="4188" y="45893"/>
                </a:cubicBezTo>
                <a:lnTo>
                  <a:pt x="3898" y="45427"/>
                </a:lnTo>
                <a:cubicBezTo>
                  <a:pt x="3723" y="45078"/>
                  <a:pt x="3549" y="44787"/>
                  <a:pt x="3432" y="44439"/>
                </a:cubicBezTo>
                <a:cubicBezTo>
                  <a:pt x="2792" y="42926"/>
                  <a:pt x="2618" y="41298"/>
                  <a:pt x="2967" y="39727"/>
                </a:cubicBezTo>
                <a:cubicBezTo>
                  <a:pt x="3025" y="39378"/>
                  <a:pt x="3141" y="39029"/>
                  <a:pt x="3258" y="38680"/>
                </a:cubicBezTo>
                <a:cubicBezTo>
                  <a:pt x="3316" y="38506"/>
                  <a:pt x="3374" y="38332"/>
                  <a:pt x="3432" y="38157"/>
                </a:cubicBezTo>
                <a:cubicBezTo>
                  <a:pt x="3490" y="38041"/>
                  <a:pt x="3549" y="37866"/>
                  <a:pt x="3607" y="37750"/>
                </a:cubicBezTo>
                <a:cubicBezTo>
                  <a:pt x="3723" y="37517"/>
                  <a:pt x="3839" y="37226"/>
                  <a:pt x="4014" y="36994"/>
                </a:cubicBezTo>
                <a:cubicBezTo>
                  <a:pt x="4072" y="36936"/>
                  <a:pt x="4130" y="36819"/>
                  <a:pt x="4188" y="36703"/>
                </a:cubicBezTo>
                <a:lnTo>
                  <a:pt x="4363" y="36470"/>
                </a:lnTo>
                <a:lnTo>
                  <a:pt x="4712" y="36005"/>
                </a:lnTo>
                <a:lnTo>
                  <a:pt x="14774" y="23733"/>
                </a:lnTo>
                <a:lnTo>
                  <a:pt x="30187" y="5005"/>
                </a:lnTo>
                <a:lnTo>
                  <a:pt x="30478" y="4656"/>
                </a:lnTo>
                <a:lnTo>
                  <a:pt x="30594" y="4481"/>
                </a:lnTo>
                <a:lnTo>
                  <a:pt x="30827" y="4365"/>
                </a:lnTo>
                <a:cubicBezTo>
                  <a:pt x="30943" y="4191"/>
                  <a:pt x="31117" y="4074"/>
                  <a:pt x="31292" y="3958"/>
                </a:cubicBezTo>
                <a:lnTo>
                  <a:pt x="31583" y="3725"/>
                </a:lnTo>
                <a:lnTo>
                  <a:pt x="31932" y="3551"/>
                </a:lnTo>
                <a:cubicBezTo>
                  <a:pt x="32164" y="3435"/>
                  <a:pt x="32397" y="3260"/>
                  <a:pt x="32688" y="3144"/>
                </a:cubicBezTo>
                <a:cubicBezTo>
                  <a:pt x="33211" y="2969"/>
                  <a:pt x="33851" y="2795"/>
                  <a:pt x="34433" y="2737"/>
                </a:cubicBezTo>
                <a:cubicBezTo>
                  <a:pt x="34620" y="2720"/>
                  <a:pt x="34802" y="2713"/>
                  <a:pt x="34983" y="2713"/>
                </a:cubicBezTo>
                <a:cubicBezTo>
                  <a:pt x="35418" y="2713"/>
                  <a:pt x="35841" y="2754"/>
                  <a:pt x="36294" y="2795"/>
                </a:cubicBezTo>
                <a:cubicBezTo>
                  <a:pt x="36526" y="2853"/>
                  <a:pt x="36817" y="2969"/>
                  <a:pt x="37108" y="3027"/>
                </a:cubicBezTo>
                <a:lnTo>
                  <a:pt x="37457" y="3144"/>
                </a:lnTo>
                <a:lnTo>
                  <a:pt x="37806" y="3318"/>
                </a:lnTo>
                <a:cubicBezTo>
                  <a:pt x="37980" y="3435"/>
                  <a:pt x="38155" y="3493"/>
                  <a:pt x="38388" y="3609"/>
                </a:cubicBezTo>
                <a:lnTo>
                  <a:pt x="38620" y="3784"/>
                </a:lnTo>
                <a:lnTo>
                  <a:pt x="38795" y="3900"/>
                </a:lnTo>
                <a:lnTo>
                  <a:pt x="39144" y="4132"/>
                </a:lnTo>
                <a:lnTo>
                  <a:pt x="39435" y="4481"/>
                </a:lnTo>
                <a:lnTo>
                  <a:pt x="39609" y="4598"/>
                </a:lnTo>
                <a:lnTo>
                  <a:pt x="39783" y="4830"/>
                </a:lnTo>
                <a:cubicBezTo>
                  <a:pt x="39958" y="4947"/>
                  <a:pt x="40074" y="5121"/>
                  <a:pt x="40191" y="5296"/>
                </a:cubicBezTo>
                <a:lnTo>
                  <a:pt x="40423" y="5587"/>
                </a:lnTo>
                <a:lnTo>
                  <a:pt x="40598" y="5935"/>
                </a:lnTo>
                <a:cubicBezTo>
                  <a:pt x="40772" y="6168"/>
                  <a:pt x="40889" y="6401"/>
                  <a:pt x="41005" y="6633"/>
                </a:cubicBezTo>
                <a:cubicBezTo>
                  <a:pt x="41179" y="7215"/>
                  <a:pt x="41354" y="7855"/>
                  <a:pt x="41412" y="8436"/>
                </a:cubicBezTo>
                <a:cubicBezTo>
                  <a:pt x="41470" y="9076"/>
                  <a:pt x="41470" y="9658"/>
                  <a:pt x="41354" y="10298"/>
                </a:cubicBezTo>
                <a:cubicBezTo>
                  <a:pt x="41296" y="10530"/>
                  <a:pt x="41179" y="10821"/>
                  <a:pt x="41121" y="11112"/>
                </a:cubicBezTo>
                <a:lnTo>
                  <a:pt x="41005" y="11461"/>
                </a:lnTo>
                <a:lnTo>
                  <a:pt x="40830" y="11810"/>
                </a:lnTo>
                <a:cubicBezTo>
                  <a:pt x="40772" y="11984"/>
                  <a:pt x="40656" y="12159"/>
                  <a:pt x="40540" y="12333"/>
                </a:cubicBezTo>
                <a:lnTo>
                  <a:pt x="40423" y="12566"/>
                </a:lnTo>
                <a:lnTo>
                  <a:pt x="40249" y="12740"/>
                </a:lnTo>
                <a:lnTo>
                  <a:pt x="40016" y="13089"/>
                </a:lnTo>
                <a:lnTo>
                  <a:pt x="15763" y="42635"/>
                </a:lnTo>
                <a:lnTo>
                  <a:pt x="15588" y="42868"/>
                </a:lnTo>
                <a:cubicBezTo>
                  <a:pt x="15472" y="42926"/>
                  <a:pt x="15414" y="43043"/>
                  <a:pt x="15297" y="43101"/>
                </a:cubicBezTo>
                <a:cubicBezTo>
                  <a:pt x="15239" y="43217"/>
                  <a:pt x="15123" y="43275"/>
                  <a:pt x="15006" y="43392"/>
                </a:cubicBezTo>
                <a:cubicBezTo>
                  <a:pt x="14658" y="43566"/>
                  <a:pt x="14367" y="43799"/>
                  <a:pt x="14018" y="43915"/>
                </a:cubicBezTo>
                <a:cubicBezTo>
                  <a:pt x="13611" y="44090"/>
                  <a:pt x="13203" y="44148"/>
                  <a:pt x="12796" y="44206"/>
                </a:cubicBezTo>
                <a:cubicBezTo>
                  <a:pt x="12604" y="44230"/>
                  <a:pt x="12421" y="44244"/>
                  <a:pt x="12244" y="44244"/>
                </a:cubicBezTo>
                <a:cubicBezTo>
                  <a:pt x="11994" y="44244"/>
                  <a:pt x="11755" y="44216"/>
                  <a:pt x="11517" y="44148"/>
                </a:cubicBezTo>
                <a:cubicBezTo>
                  <a:pt x="11168" y="44090"/>
                  <a:pt x="10819" y="43973"/>
                  <a:pt x="10470" y="43799"/>
                </a:cubicBezTo>
                <a:cubicBezTo>
                  <a:pt x="10354" y="43741"/>
                  <a:pt x="10179" y="43682"/>
                  <a:pt x="10063" y="43624"/>
                </a:cubicBezTo>
                <a:cubicBezTo>
                  <a:pt x="9946" y="43566"/>
                  <a:pt x="9888" y="43508"/>
                  <a:pt x="9772" y="43392"/>
                </a:cubicBezTo>
                <a:lnTo>
                  <a:pt x="9597" y="43275"/>
                </a:lnTo>
                <a:lnTo>
                  <a:pt x="9365" y="43043"/>
                </a:lnTo>
                <a:cubicBezTo>
                  <a:pt x="9248" y="42984"/>
                  <a:pt x="9190" y="42868"/>
                  <a:pt x="9132" y="42810"/>
                </a:cubicBezTo>
                <a:cubicBezTo>
                  <a:pt x="9016" y="42694"/>
                  <a:pt x="8899" y="42577"/>
                  <a:pt x="8841" y="42461"/>
                </a:cubicBezTo>
                <a:cubicBezTo>
                  <a:pt x="8609" y="42170"/>
                  <a:pt x="8434" y="41821"/>
                  <a:pt x="8260" y="41472"/>
                </a:cubicBezTo>
                <a:cubicBezTo>
                  <a:pt x="8143" y="41123"/>
                  <a:pt x="8027" y="40658"/>
                  <a:pt x="7969" y="40251"/>
                </a:cubicBezTo>
                <a:cubicBezTo>
                  <a:pt x="7969" y="39844"/>
                  <a:pt x="7969" y="39437"/>
                  <a:pt x="8027" y="38971"/>
                </a:cubicBezTo>
                <a:cubicBezTo>
                  <a:pt x="8085" y="38622"/>
                  <a:pt x="8202" y="38273"/>
                  <a:pt x="8376" y="37924"/>
                </a:cubicBezTo>
                <a:cubicBezTo>
                  <a:pt x="8434" y="37808"/>
                  <a:pt x="8492" y="37692"/>
                  <a:pt x="8609" y="37575"/>
                </a:cubicBezTo>
                <a:cubicBezTo>
                  <a:pt x="8667" y="37459"/>
                  <a:pt x="8725" y="37343"/>
                  <a:pt x="8783" y="37285"/>
                </a:cubicBezTo>
                <a:lnTo>
                  <a:pt x="8958" y="36994"/>
                </a:lnTo>
                <a:lnTo>
                  <a:pt x="27395" y="14543"/>
                </a:lnTo>
                <a:cubicBezTo>
                  <a:pt x="27860" y="13962"/>
                  <a:pt x="27802" y="13148"/>
                  <a:pt x="27221" y="12682"/>
                </a:cubicBezTo>
                <a:lnTo>
                  <a:pt x="27162" y="12682"/>
                </a:lnTo>
                <a:cubicBezTo>
                  <a:pt x="26939" y="12483"/>
                  <a:pt x="26662" y="12391"/>
                  <a:pt x="26382" y="12391"/>
                </a:cubicBezTo>
                <a:cubicBezTo>
                  <a:pt x="26007" y="12391"/>
                  <a:pt x="25626" y="12557"/>
                  <a:pt x="25359" y="12857"/>
                </a:cubicBezTo>
                <a:lnTo>
                  <a:pt x="6864" y="35307"/>
                </a:lnTo>
                <a:lnTo>
                  <a:pt x="6573" y="35714"/>
                </a:lnTo>
                <a:cubicBezTo>
                  <a:pt x="6457" y="35831"/>
                  <a:pt x="6340" y="36005"/>
                  <a:pt x="6282" y="36180"/>
                </a:cubicBezTo>
                <a:cubicBezTo>
                  <a:pt x="6166" y="36354"/>
                  <a:pt x="6050" y="36587"/>
                  <a:pt x="5933" y="36819"/>
                </a:cubicBezTo>
                <a:cubicBezTo>
                  <a:pt x="5701" y="37343"/>
                  <a:pt x="5468" y="37866"/>
                  <a:pt x="5352" y="38506"/>
                </a:cubicBezTo>
                <a:cubicBezTo>
                  <a:pt x="5235" y="39146"/>
                  <a:pt x="5235" y="39844"/>
                  <a:pt x="5293" y="40542"/>
                </a:cubicBezTo>
                <a:cubicBezTo>
                  <a:pt x="5352" y="41181"/>
                  <a:pt x="5526" y="41879"/>
                  <a:pt x="5759" y="42519"/>
                </a:cubicBezTo>
                <a:cubicBezTo>
                  <a:pt x="5991" y="43043"/>
                  <a:pt x="6282" y="43566"/>
                  <a:pt x="6689" y="44031"/>
                </a:cubicBezTo>
                <a:cubicBezTo>
                  <a:pt x="6806" y="44264"/>
                  <a:pt x="6922" y="44439"/>
                  <a:pt x="7096" y="44613"/>
                </a:cubicBezTo>
                <a:cubicBezTo>
                  <a:pt x="7213" y="44729"/>
                  <a:pt x="7329" y="44846"/>
                  <a:pt x="7504" y="44962"/>
                </a:cubicBezTo>
                <a:lnTo>
                  <a:pt x="7853" y="45311"/>
                </a:lnTo>
                <a:lnTo>
                  <a:pt x="8202" y="45602"/>
                </a:lnTo>
                <a:cubicBezTo>
                  <a:pt x="8376" y="45718"/>
                  <a:pt x="8550" y="45776"/>
                  <a:pt x="8667" y="45893"/>
                </a:cubicBezTo>
                <a:cubicBezTo>
                  <a:pt x="8899" y="46009"/>
                  <a:pt x="9074" y="46125"/>
                  <a:pt x="9307" y="46242"/>
                </a:cubicBezTo>
                <a:cubicBezTo>
                  <a:pt x="9830" y="46474"/>
                  <a:pt x="10412" y="46649"/>
                  <a:pt x="10993" y="46765"/>
                </a:cubicBezTo>
                <a:cubicBezTo>
                  <a:pt x="11504" y="46850"/>
                  <a:pt x="11984" y="46904"/>
                  <a:pt x="12478" y="46904"/>
                </a:cubicBezTo>
                <a:cubicBezTo>
                  <a:pt x="12659" y="46904"/>
                  <a:pt x="12842" y="46897"/>
                  <a:pt x="13029" y="46881"/>
                </a:cubicBezTo>
                <a:cubicBezTo>
                  <a:pt x="13727" y="46823"/>
                  <a:pt x="14367" y="46649"/>
                  <a:pt x="15006" y="46416"/>
                </a:cubicBezTo>
                <a:cubicBezTo>
                  <a:pt x="15588" y="46183"/>
                  <a:pt x="16112" y="45893"/>
                  <a:pt x="16577" y="45544"/>
                </a:cubicBezTo>
                <a:cubicBezTo>
                  <a:pt x="16751" y="45369"/>
                  <a:pt x="16926" y="45253"/>
                  <a:pt x="17100" y="45078"/>
                </a:cubicBezTo>
                <a:cubicBezTo>
                  <a:pt x="17275" y="44962"/>
                  <a:pt x="17391" y="44846"/>
                  <a:pt x="17507" y="44671"/>
                </a:cubicBezTo>
                <a:lnTo>
                  <a:pt x="17856" y="44322"/>
                </a:lnTo>
                <a:lnTo>
                  <a:pt x="42110" y="14834"/>
                </a:lnTo>
                <a:lnTo>
                  <a:pt x="42459" y="14311"/>
                </a:lnTo>
                <a:lnTo>
                  <a:pt x="42633" y="14078"/>
                </a:lnTo>
                <a:lnTo>
                  <a:pt x="42866" y="13729"/>
                </a:lnTo>
                <a:cubicBezTo>
                  <a:pt x="42982" y="13497"/>
                  <a:pt x="43157" y="13206"/>
                  <a:pt x="43273" y="12915"/>
                </a:cubicBezTo>
                <a:cubicBezTo>
                  <a:pt x="43331" y="12799"/>
                  <a:pt x="43390" y="12624"/>
                  <a:pt x="43506" y="12450"/>
                </a:cubicBezTo>
                <a:lnTo>
                  <a:pt x="43680" y="11926"/>
                </a:lnTo>
                <a:cubicBezTo>
                  <a:pt x="43797" y="11577"/>
                  <a:pt x="43855" y="11228"/>
                  <a:pt x="43971" y="10763"/>
                </a:cubicBezTo>
                <a:cubicBezTo>
                  <a:pt x="44146" y="9890"/>
                  <a:pt x="44204" y="9018"/>
                  <a:pt x="44087" y="8204"/>
                </a:cubicBezTo>
                <a:cubicBezTo>
                  <a:pt x="44029" y="7331"/>
                  <a:pt x="43797" y="6459"/>
                  <a:pt x="43506" y="5645"/>
                </a:cubicBezTo>
                <a:cubicBezTo>
                  <a:pt x="43331" y="5296"/>
                  <a:pt x="43157" y="4947"/>
                  <a:pt x="42924" y="4598"/>
                </a:cubicBezTo>
                <a:lnTo>
                  <a:pt x="42692" y="4074"/>
                </a:lnTo>
                <a:cubicBezTo>
                  <a:pt x="42575" y="3958"/>
                  <a:pt x="42459" y="3784"/>
                  <a:pt x="42343" y="3667"/>
                </a:cubicBezTo>
                <a:cubicBezTo>
                  <a:pt x="42168" y="3435"/>
                  <a:pt x="41994" y="3202"/>
                  <a:pt x="41761" y="2969"/>
                </a:cubicBezTo>
                <a:lnTo>
                  <a:pt x="41587" y="2678"/>
                </a:lnTo>
                <a:lnTo>
                  <a:pt x="41354" y="2446"/>
                </a:lnTo>
                <a:lnTo>
                  <a:pt x="40830" y="2039"/>
                </a:lnTo>
                <a:lnTo>
                  <a:pt x="40365" y="1690"/>
                </a:lnTo>
                <a:lnTo>
                  <a:pt x="40132" y="1515"/>
                </a:lnTo>
                <a:lnTo>
                  <a:pt x="39783" y="1283"/>
                </a:lnTo>
                <a:cubicBezTo>
                  <a:pt x="39493" y="1166"/>
                  <a:pt x="39260" y="992"/>
                  <a:pt x="38969" y="875"/>
                </a:cubicBezTo>
                <a:lnTo>
                  <a:pt x="38504" y="643"/>
                </a:lnTo>
                <a:lnTo>
                  <a:pt x="37980" y="468"/>
                </a:lnTo>
                <a:cubicBezTo>
                  <a:pt x="37632" y="352"/>
                  <a:pt x="37224" y="294"/>
                  <a:pt x="36817" y="177"/>
                </a:cubicBezTo>
                <a:cubicBezTo>
                  <a:pt x="36254" y="65"/>
                  <a:pt x="35690" y="1"/>
                  <a:pt x="35127" y="1"/>
                </a:cubicBezTo>
                <a:close/>
              </a:path>
            </a:pathLst>
          </a:custGeom>
          <a:solidFill>
            <a:srgbClr val="FB154C"/>
          </a:solidFill>
          <a:ln>
            <a:noFill/>
          </a:ln>
          <a:effectLst>
            <a:outerShdw blurRad="57150" dist="19050" dir="5400000" algn="bl" rotWithShape="0">
              <a:srgbClr val="783F04">
                <a:alpha val="56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" name="Google Shape;179;p21"/>
          <p:cNvSpPr txBox="1">
            <a:spLocks/>
          </p:cNvSpPr>
          <p:nvPr/>
        </p:nvSpPr>
        <p:spPr>
          <a:xfrm>
            <a:off x="3415287" y="5224589"/>
            <a:ext cx="2667111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3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“</a:t>
            </a:r>
            <a:r>
              <a:rPr lang="pt-BR" sz="30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MAS</a:t>
            </a:r>
            <a:r>
              <a:rPr lang="pt-BR" sz="3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”, “</a:t>
            </a:r>
            <a:r>
              <a:rPr lang="pt-BR" sz="30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OU</a:t>
            </a:r>
            <a:r>
              <a:rPr lang="pt-BR" sz="3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”, “</a:t>
            </a:r>
            <a:r>
              <a:rPr lang="pt-BR" sz="30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POIS</a:t>
            </a:r>
            <a:r>
              <a:rPr lang="pt-BR" sz="3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” e “</a:t>
            </a:r>
            <a:r>
              <a:rPr lang="pt-BR" sz="30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LOGO</a:t>
            </a:r>
            <a:r>
              <a:rPr lang="pt-BR" sz="30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” são conjunções</a:t>
            </a:r>
            <a:endParaRPr lang="pt-BR" sz="30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67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6" name="Google Shape;179;p21"/>
          <p:cNvSpPr txBox="1">
            <a:spLocks/>
          </p:cNvSpPr>
          <p:nvPr/>
        </p:nvSpPr>
        <p:spPr>
          <a:xfrm>
            <a:off x="620670" y="1744568"/>
            <a:ext cx="8368894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 ponto-e-vírgula </a:t>
            </a:r>
            <a:r>
              <a:rPr lang="pt-BR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e a vírgula devem ser usados quando houver </a:t>
            </a:r>
            <a:r>
              <a:rPr lang="pt-BR" sz="2200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deslocamento</a:t>
            </a:r>
            <a:r>
              <a:rPr lang="pt-BR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das conjunções </a:t>
            </a:r>
            <a:r>
              <a:rPr lang="pt-BR" sz="2200" u="sng" dirty="0">
                <a:solidFill>
                  <a:srgbClr val="FF7C3E"/>
                </a:solidFill>
                <a:latin typeface="Century Gothic" panose="020B0502020202020204" pitchFamily="34" charset="0"/>
              </a:rPr>
              <a:t>adversativas</a:t>
            </a:r>
            <a:r>
              <a:rPr lang="pt-BR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 </a:t>
            </a:r>
            <a:r>
              <a:rPr lang="pt-BR" sz="2200" u="sng" dirty="0">
                <a:solidFill>
                  <a:srgbClr val="C13BF7"/>
                </a:solidFill>
                <a:latin typeface="Century Gothic" panose="020B0502020202020204" pitchFamily="34" charset="0"/>
              </a:rPr>
              <a:t>conclusivas</a:t>
            </a:r>
            <a:r>
              <a:rPr lang="pt-BR" sz="2200" dirty="0">
                <a:solidFill>
                  <a:schemeClr val="tx1"/>
                </a:solidFill>
                <a:latin typeface="Century Gothic" panose="020B0502020202020204" pitchFamily="34" charset="0"/>
              </a:rPr>
              <a:t>, ou seja, quando tais conjunções não aparecerem no início das orações </a:t>
            </a:r>
            <a:r>
              <a:rPr lang="pt-BR" sz="22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coordenadas:</a:t>
            </a:r>
            <a:endParaRPr lang="pt-BR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03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sp>
        <p:nvSpPr>
          <p:cNvPr id="28" name="Google Shape;179;p21"/>
          <p:cNvSpPr txBox="1">
            <a:spLocks/>
          </p:cNvSpPr>
          <p:nvPr/>
        </p:nvSpPr>
        <p:spPr>
          <a:xfrm>
            <a:off x="827314" y="3575011"/>
            <a:ext cx="8056001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/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ator não estava preparado para o papel</a:t>
            </a:r>
            <a:r>
              <a:rPr lang="pt-BR" sz="3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ele</a:t>
            </a:r>
            <a:r>
              <a:rPr lang="pt-BR" sz="3500" b="0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200" u="sng" dirty="0">
                <a:solidFill>
                  <a:srgbClr val="FF7C3E"/>
                </a:solidFill>
                <a:latin typeface="Century Gothic" panose="020B0502020202020204" pitchFamily="34" charset="0"/>
              </a:rPr>
              <a:t>entretanto</a:t>
            </a:r>
            <a:r>
              <a:rPr lang="pt-BR" sz="3500" b="0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demonstrava boa vontade.</a:t>
            </a:r>
            <a:endParaRPr lang="pt-BR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Google Shape;1261;p46"/>
          <p:cNvSpPr/>
          <p:nvPr/>
        </p:nvSpPr>
        <p:spPr>
          <a:xfrm>
            <a:off x="7564925" y="3426987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1261;p46"/>
          <p:cNvSpPr/>
          <p:nvPr/>
        </p:nvSpPr>
        <p:spPr>
          <a:xfrm>
            <a:off x="8386599" y="3395387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1261;p46"/>
          <p:cNvSpPr/>
          <p:nvPr/>
        </p:nvSpPr>
        <p:spPr>
          <a:xfrm>
            <a:off x="2050548" y="3921763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179;p21"/>
          <p:cNvSpPr txBox="1">
            <a:spLocks/>
          </p:cNvSpPr>
          <p:nvPr/>
        </p:nvSpPr>
        <p:spPr>
          <a:xfrm>
            <a:off x="777117" y="5518721"/>
            <a:ext cx="8056001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/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ator não estava preparado para o 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papel</a:t>
            </a:r>
            <a:r>
              <a:rPr lang="pt-BR" sz="3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r>
              <a:rPr lang="pt-BR" sz="2200" u="sng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entretanto</a:t>
            </a:r>
            <a:r>
              <a:rPr lang="pt-BR" sz="35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ele demonstrava 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boa vontade.</a:t>
            </a:r>
            <a:endParaRPr lang="pt-BR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Google Shape;1261;p46"/>
          <p:cNvSpPr/>
          <p:nvPr/>
        </p:nvSpPr>
        <p:spPr>
          <a:xfrm>
            <a:off x="6709520" y="5504107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79;p21"/>
          <p:cNvSpPr txBox="1">
            <a:spLocks/>
          </p:cNvSpPr>
          <p:nvPr/>
        </p:nvSpPr>
        <p:spPr>
          <a:xfrm>
            <a:off x="1936869" y="2271814"/>
            <a:ext cx="5795136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Com deslocamento: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Google Shape;179;p21"/>
          <p:cNvSpPr txBox="1">
            <a:spLocks/>
          </p:cNvSpPr>
          <p:nvPr/>
        </p:nvSpPr>
        <p:spPr>
          <a:xfrm>
            <a:off x="1983347" y="4358581"/>
            <a:ext cx="5481237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Sem deslocamento: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137510" y="2756848"/>
            <a:ext cx="3357350" cy="5343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3045290" y="4804109"/>
            <a:ext cx="3357350" cy="5343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1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32" name="Retângulo 31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33" name="Imagem 3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198044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8" name="Google Shape;179;p21"/>
          <p:cNvSpPr txBox="1">
            <a:spLocks/>
          </p:cNvSpPr>
          <p:nvPr/>
        </p:nvSpPr>
        <p:spPr>
          <a:xfrm>
            <a:off x="827314" y="3575011"/>
            <a:ext cx="8056001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/>
            <a:r>
              <a:rPr lang="pt-BR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O ator não estava preparado para o papel; precisava, </a:t>
            </a:r>
            <a:r>
              <a:rPr lang="pt-BR" sz="2400" u="sng" dirty="0" smtClean="0">
                <a:solidFill>
                  <a:srgbClr val="9900CC"/>
                </a:solidFill>
                <a:latin typeface="Century Gothic" panose="020B0502020202020204" pitchFamily="34" charset="0"/>
              </a:rPr>
              <a:t>então</a:t>
            </a:r>
            <a:r>
              <a:rPr lang="pt-BR" sz="24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pt-BR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de mais ensaio.</a:t>
            </a:r>
            <a:endParaRPr lang="pt-BR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Google Shape;1261;p46"/>
          <p:cNvSpPr/>
          <p:nvPr/>
        </p:nvSpPr>
        <p:spPr>
          <a:xfrm>
            <a:off x="8342819" y="3467937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1261;p46"/>
          <p:cNvSpPr/>
          <p:nvPr/>
        </p:nvSpPr>
        <p:spPr>
          <a:xfrm>
            <a:off x="2876803" y="3846019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1261;p46"/>
          <p:cNvSpPr/>
          <p:nvPr/>
        </p:nvSpPr>
        <p:spPr>
          <a:xfrm>
            <a:off x="2050548" y="3838823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179;p21"/>
          <p:cNvSpPr txBox="1">
            <a:spLocks/>
          </p:cNvSpPr>
          <p:nvPr/>
        </p:nvSpPr>
        <p:spPr>
          <a:xfrm>
            <a:off x="777117" y="5518721"/>
            <a:ext cx="8056001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/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 </a:t>
            </a:r>
            <a:r>
              <a:rPr lang="pt-BR" sz="22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ator não estava preparado para o 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papel</a:t>
            </a:r>
            <a:r>
              <a:rPr lang="pt-BR" sz="3000" b="0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r>
              <a:rPr lang="pt-BR" sz="2200" u="sng" dirty="0" smtClean="0">
                <a:solidFill>
                  <a:srgbClr val="9900CC"/>
                </a:solidFill>
                <a:latin typeface="Century Gothic" panose="020B0502020202020204" pitchFamily="34" charset="0"/>
              </a:rPr>
              <a:t>então</a:t>
            </a:r>
            <a:r>
              <a:rPr lang="pt-BR" sz="3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pt-BR" sz="22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precisava de mais ensaio.</a:t>
            </a:r>
            <a:endParaRPr lang="pt-BR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Google Shape;1261;p46"/>
          <p:cNvSpPr/>
          <p:nvPr/>
        </p:nvSpPr>
        <p:spPr>
          <a:xfrm>
            <a:off x="7161492" y="5502143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79;p21"/>
          <p:cNvSpPr txBox="1">
            <a:spLocks/>
          </p:cNvSpPr>
          <p:nvPr/>
        </p:nvSpPr>
        <p:spPr>
          <a:xfrm>
            <a:off x="1939160" y="2491257"/>
            <a:ext cx="5795136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Com deslocamento: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Google Shape;179;p21"/>
          <p:cNvSpPr txBox="1">
            <a:spLocks/>
          </p:cNvSpPr>
          <p:nvPr/>
        </p:nvSpPr>
        <p:spPr>
          <a:xfrm>
            <a:off x="1983347" y="4358581"/>
            <a:ext cx="5481237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Sem deslocamento: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9" name="Google Shape;699;p32"/>
          <p:cNvGrpSpPr/>
          <p:nvPr/>
        </p:nvGrpSpPr>
        <p:grpSpPr>
          <a:xfrm rot="21027200">
            <a:off x="2423076" y="1001850"/>
            <a:ext cx="1975160" cy="1924566"/>
            <a:chOff x="6922073" y="886803"/>
            <a:chExt cx="1748414" cy="1681495"/>
          </a:xfrm>
          <a:solidFill>
            <a:srgbClr val="99FF99"/>
          </a:solidFill>
        </p:grpSpPr>
        <p:grpSp>
          <p:nvGrpSpPr>
            <p:cNvPr id="30" name="Google Shape;700;p32"/>
            <p:cNvGrpSpPr/>
            <p:nvPr/>
          </p:nvGrpSpPr>
          <p:grpSpPr>
            <a:xfrm rot="475911">
              <a:off x="6922073" y="886803"/>
              <a:ext cx="1748414" cy="1651512"/>
              <a:chOff x="693982" y="58708"/>
              <a:chExt cx="5703844" cy="5387719"/>
            </a:xfrm>
            <a:grpFill/>
          </p:grpSpPr>
          <p:sp>
            <p:nvSpPr>
              <p:cNvPr id="32" name="Google Shape;701;p32"/>
              <p:cNvSpPr/>
              <p:nvPr/>
            </p:nvSpPr>
            <p:spPr>
              <a:xfrm>
                <a:off x="693982" y="58708"/>
                <a:ext cx="5703844" cy="5387719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3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4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5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31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6" name="Google Shape;179;p21"/>
          <p:cNvSpPr txBox="1">
            <a:spLocks/>
          </p:cNvSpPr>
          <p:nvPr/>
        </p:nvSpPr>
        <p:spPr>
          <a:xfrm>
            <a:off x="2488498" y="2047456"/>
            <a:ext cx="1924061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18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Conjunções adversativas: </a:t>
            </a:r>
            <a:r>
              <a:rPr lang="pt-BR" sz="18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mas, porém, entretanto, todavia, contudo...</a:t>
            </a:r>
            <a:endParaRPr lang="pt-BR" sz="1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Google Shape;904;p41"/>
          <p:cNvSpPr/>
          <p:nvPr/>
        </p:nvSpPr>
        <p:spPr>
          <a:xfrm rot="7973727">
            <a:off x="1864062" y="1761163"/>
            <a:ext cx="984707" cy="1076965"/>
          </a:xfrm>
          <a:custGeom>
            <a:avLst/>
            <a:gdLst/>
            <a:ahLst/>
            <a:cxnLst/>
            <a:rect l="l" t="t" r="r" b="b"/>
            <a:pathLst>
              <a:path w="17398" h="18195" extrusionOk="0">
                <a:moveTo>
                  <a:pt x="12217" y="0"/>
                </a:moveTo>
                <a:lnTo>
                  <a:pt x="1" y="13239"/>
                </a:lnTo>
                <a:lnTo>
                  <a:pt x="35" y="13360"/>
                </a:lnTo>
                <a:lnTo>
                  <a:pt x="122" y="13551"/>
                </a:lnTo>
                <a:lnTo>
                  <a:pt x="312" y="13620"/>
                </a:lnTo>
                <a:lnTo>
                  <a:pt x="503" y="13672"/>
                </a:lnTo>
                <a:lnTo>
                  <a:pt x="572" y="13863"/>
                </a:lnTo>
                <a:lnTo>
                  <a:pt x="642" y="14053"/>
                </a:lnTo>
                <a:lnTo>
                  <a:pt x="832" y="14123"/>
                </a:lnTo>
                <a:lnTo>
                  <a:pt x="1023" y="14175"/>
                </a:lnTo>
                <a:lnTo>
                  <a:pt x="1092" y="14365"/>
                </a:lnTo>
                <a:lnTo>
                  <a:pt x="1162" y="14556"/>
                </a:lnTo>
                <a:lnTo>
                  <a:pt x="1179" y="14573"/>
                </a:lnTo>
                <a:lnTo>
                  <a:pt x="1352" y="14625"/>
                </a:lnTo>
                <a:lnTo>
                  <a:pt x="1543" y="14694"/>
                </a:lnTo>
                <a:lnTo>
                  <a:pt x="1612" y="14868"/>
                </a:lnTo>
                <a:lnTo>
                  <a:pt x="1681" y="15058"/>
                </a:lnTo>
                <a:lnTo>
                  <a:pt x="1699" y="15058"/>
                </a:lnTo>
                <a:lnTo>
                  <a:pt x="1699" y="15076"/>
                </a:lnTo>
                <a:lnTo>
                  <a:pt x="1889" y="15128"/>
                </a:lnTo>
                <a:lnTo>
                  <a:pt x="2063" y="15197"/>
                </a:lnTo>
                <a:lnTo>
                  <a:pt x="2149" y="15388"/>
                </a:lnTo>
                <a:lnTo>
                  <a:pt x="2219" y="15561"/>
                </a:lnTo>
                <a:lnTo>
                  <a:pt x="2219" y="15578"/>
                </a:lnTo>
                <a:lnTo>
                  <a:pt x="2409" y="15630"/>
                </a:lnTo>
                <a:lnTo>
                  <a:pt x="2600" y="15700"/>
                </a:lnTo>
                <a:lnTo>
                  <a:pt x="2669" y="15890"/>
                </a:lnTo>
                <a:lnTo>
                  <a:pt x="2738" y="16081"/>
                </a:lnTo>
                <a:lnTo>
                  <a:pt x="2756" y="16081"/>
                </a:lnTo>
                <a:lnTo>
                  <a:pt x="2929" y="16150"/>
                </a:lnTo>
                <a:lnTo>
                  <a:pt x="3120" y="16202"/>
                </a:lnTo>
                <a:lnTo>
                  <a:pt x="3189" y="16393"/>
                </a:lnTo>
                <a:lnTo>
                  <a:pt x="3258" y="16583"/>
                </a:lnTo>
                <a:lnTo>
                  <a:pt x="3276" y="16583"/>
                </a:lnTo>
                <a:lnTo>
                  <a:pt x="3449" y="16653"/>
                </a:lnTo>
                <a:lnTo>
                  <a:pt x="3639" y="16705"/>
                </a:lnTo>
                <a:lnTo>
                  <a:pt x="3709" y="16895"/>
                </a:lnTo>
                <a:lnTo>
                  <a:pt x="3778" y="17086"/>
                </a:lnTo>
                <a:lnTo>
                  <a:pt x="3795" y="17086"/>
                </a:lnTo>
                <a:lnTo>
                  <a:pt x="3986" y="17155"/>
                </a:lnTo>
                <a:lnTo>
                  <a:pt x="4159" y="17207"/>
                </a:lnTo>
                <a:lnTo>
                  <a:pt x="4246" y="17398"/>
                </a:lnTo>
                <a:lnTo>
                  <a:pt x="4315" y="17588"/>
                </a:lnTo>
                <a:lnTo>
                  <a:pt x="4315" y="17606"/>
                </a:lnTo>
                <a:lnTo>
                  <a:pt x="4506" y="17658"/>
                </a:lnTo>
                <a:lnTo>
                  <a:pt x="4696" y="17727"/>
                </a:lnTo>
                <a:lnTo>
                  <a:pt x="4766" y="17900"/>
                </a:lnTo>
                <a:lnTo>
                  <a:pt x="4835" y="18091"/>
                </a:lnTo>
                <a:lnTo>
                  <a:pt x="4852" y="18108"/>
                </a:lnTo>
                <a:lnTo>
                  <a:pt x="5026" y="18160"/>
                </a:lnTo>
                <a:lnTo>
                  <a:pt x="5130" y="18195"/>
                </a:lnTo>
                <a:lnTo>
                  <a:pt x="5199" y="18125"/>
                </a:lnTo>
                <a:lnTo>
                  <a:pt x="17398" y="4956"/>
                </a:lnTo>
                <a:lnTo>
                  <a:pt x="17381" y="4869"/>
                </a:lnTo>
                <a:lnTo>
                  <a:pt x="17311" y="4696"/>
                </a:lnTo>
                <a:lnTo>
                  <a:pt x="17294" y="4679"/>
                </a:lnTo>
                <a:lnTo>
                  <a:pt x="17103" y="4609"/>
                </a:lnTo>
                <a:lnTo>
                  <a:pt x="16930" y="4557"/>
                </a:lnTo>
                <a:lnTo>
                  <a:pt x="16861" y="4367"/>
                </a:lnTo>
                <a:lnTo>
                  <a:pt x="16774" y="4176"/>
                </a:lnTo>
                <a:lnTo>
                  <a:pt x="16584" y="4107"/>
                </a:lnTo>
                <a:lnTo>
                  <a:pt x="16393" y="4055"/>
                </a:lnTo>
                <a:lnTo>
                  <a:pt x="16324" y="3864"/>
                </a:lnTo>
                <a:lnTo>
                  <a:pt x="16254" y="3674"/>
                </a:lnTo>
                <a:lnTo>
                  <a:pt x="16237" y="3674"/>
                </a:lnTo>
                <a:lnTo>
                  <a:pt x="16064" y="3604"/>
                </a:lnTo>
                <a:lnTo>
                  <a:pt x="15873" y="3552"/>
                </a:lnTo>
                <a:lnTo>
                  <a:pt x="15804" y="3362"/>
                </a:lnTo>
                <a:lnTo>
                  <a:pt x="15735" y="3171"/>
                </a:lnTo>
                <a:lnTo>
                  <a:pt x="15717" y="3154"/>
                </a:lnTo>
                <a:lnTo>
                  <a:pt x="15544" y="3102"/>
                </a:lnTo>
                <a:lnTo>
                  <a:pt x="15353" y="3033"/>
                </a:lnTo>
                <a:lnTo>
                  <a:pt x="15284" y="2859"/>
                </a:lnTo>
                <a:lnTo>
                  <a:pt x="15215" y="2669"/>
                </a:lnTo>
                <a:lnTo>
                  <a:pt x="15197" y="2651"/>
                </a:lnTo>
                <a:lnTo>
                  <a:pt x="15007" y="2599"/>
                </a:lnTo>
                <a:lnTo>
                  <a:pt x="14833" y="2530"/>
                </a:lnTo>
                <a:lnTo>
                  <a:pt x="14747" y="2339"/>
                </a:lnTo>
                <a:lnTo>
                  <a:pt x="14677" y="2166"/>
                </a:lnTo>
                <a:lnTo>
                  <a:pt x="14677" y="2149"/>
                </a:lnTo>
                <a:lnTo>
                  <a:pt x="14487" y="2097"/>
                </a:lnTo>
                <a:lnTo>
                  <a:pt x="14296" y="2028"/>
                </a:lnTo>
                <a:lnTo>
                  <a:pt x="14227" y="1837"/>
                </a:lnTo>
                <a:lnTo>
                  <a:pt x="14158" y="1646"/>
                </a:lnTo>
                <a:lnTo>
                  <a:pt x="14140" y="1646"/>
                </a:lnTo>
                <a:lnTo>
                  <a:pt x="13967" y="1577"/>
                </a:lnTo>
                <a:lnTo>
                  <a:pt x="13776" y="1525"/>
                </a:lnTo>
                <a:lnTo>
                  <a:pt x="13707" y="1334"/>
                </a:lnTo>
                <a:lnTo>
                  <a:pt x="13638" y="1144"/>
                </a:lnTo>
                <a:lnTo>
                  <a:pt x="13620" y="1144"/>
                </a:lnTo>
                <a:lnTo>
                  <a:pt x="13447" y="1075"/>
                </a:lnTo>
                <a:lnTo>
                  <a:pt x="13257" y="1023"/>
                </a:lnTo>
                <a:lnTo>
                  <a:pt x="13187" y="832"/>
                </a:lnTo>
                <a:lnTo>
                  <a:pt x="13101" y="641"/>
                </a:lnTo>
                <a:lnTo>
                  <a:pt x="12910" y="572"/>
                </a:lnTo>
                <a:lnTo>
                  <a:pt x="12737" y="503"/>
                </a:lnTo>
                <a:lnTo>
                  <a:pt x="12650" y="329"/>
                </a:lnTo>
                <a:lnTo>
                  <a:pt x="12581" y="139"/>
                </a:lnTo>
                <a:lnTo>
                  <a:pt x="12581" y="121"/>
                </a:lnTo>
                <a:lnTo>
                  <a:pt x="12390" y="69"/>
                </a:lnTo>
                <a:lnTo>
                  <a:pt x="12217" y="0"/>
                </a:lnTo>
                <a:close/>
              </a:path>
            </a:pathLst>
          </a:custGeom>
          <a:solidFill>
            <a:srgbClr val="FFFFFF">
              <a:alpha val="6201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8" name="Google Shape;699;p32"/>
          <p:cNvGrpSpPr/>
          <p:nvPr/>
        </p:nvGrpSpPr>
        <p:grpSpPr>
          <a:xfrm rot="21027200">
            <a:off x="6144733" y="1069807"/>
            <a:ext cx="1975160" cy="1924566"/>
            <a:chOff x="6922073" y="886803"/>
            <a:chExt cx="1748414" cy="1681495"/>
          </a:xfrm>
          <a:solidFill>
            <a:srgbClr val="FFC5CB"/>
          </a:solidFill>
        </p:grpSpPr>
        <p:grpSp>
          <p:nvGrpSpPr>
            <p:cNvPr id="39" name="Google Shape;700;p32"/>
            <p:cNvGrpSpPr/>
            <p:nvPr/>
          </p:nvGrpSpPr>
          <p:grpSpPr>
            <a:xfrm rot="475911">
              <a:off x="6922073" y="886803"/>
              <a:ext cx="1748414" cy="1651512"/>
              <a:chOff x="693982" y="58708"/>
              <a:chExt cx="5703844" cy="5387719"/>
            </a:xfrm>
            <a:grpFill/>
          </p:grpSpPr>
          <p:sp>
            <p:nvSpPr>
              <p:cNvPr id="41" name="Google Shape;701;p32"/>
              <p:cNvSpPr/>
              <p:nvPr/>
            </p:nvSpPr>
            <p:spPr>
              <a:xfrm>
                <a:off x="693982" y="58708"/>
                <a:ext cx="5703844" cy="5387719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208332" extrusionOk="0">
                    <a:moveTo>
                      <a:pt x="208332" y="0"/>
                    </a:moveTo>
                    <a:lnTo>
                      <a:pt x="208332" y="170651"/>
                    </a:lnTo>
                    <a:cubicBezTo>
                      <a:pt x="208332" y="170912"/>
                      <a:pt x="208332" y="171086"/>
                      <a:pt x="208332" y="171260"/>
                    </a:cubicBezTo>
                    <a:cubicBezTo>
                      <a:pt x="208245" y="171695"/>
                      <a:pt x="208158" y="172043"/>
                      <a:pt x="208071" y="172391"/>
                    </a:cubicBezTo>
                    <a:cubicBezTo>
                      <a:pt x="207984" y="172565"/>
                      <a:pt x="207984" y="172740"/>
                      <a:pt x="207897" y="172914"/>
                    </a:cubicBezTo>
                    <a:cubicBezTo>
                      <a:pt x="207897" y="173001"/>
                      <a:pt x="207810" y="173175"/>
                      <a:pt x="207723" y="173349"/>
                    </a:cubicBezTo>
                    <a:cubicBezTo>
                      <a:pt x="207635" y="173523"/>
                      <a:pt x="207548" y="173697"/>
                      <a:pt x="207461" y="173871"/>
                    </a:cubicBezTo>
                    <a:cubicBezTo>
                      <a:pt x="207287" y="174219"/>
                      <a:pt x="207113" y="174480"/>
                      <a:pt x="206852" y="174741"/>
                    </a:cubicBezTo>
                    <a:cubicBezTo>
                      <a:pt x="206765" y="174915"/>
                      <a:pt x="206678" y="175002"/>
                      <a:pt x="206591" y="175176"/>
                    </a:cubicBezTo>
                    <a:cubicBezTo>
                      <a:pt x="206330" y="175350"/>
                      <a:pt x="206156" y="175611"/>
                      <a:pt x="205895" y="175785"/>
                    </a:cubicBezTo>
                    <a:cubicBezTo>
                      <a:pt x="205808" y="175872"/>
                      <a:pt x="205721" y="175959"/>
                      <a:pt x="205547" y="176046"/>
                    </a:cubicBezTo>
                    <a:cubicBezTo>
                      <a:pt x="205460" y="176133"/>
                      <a:pt x="205373" y="176220"/>
                      <a:pt x="205199" y="176307"/>
                    </a:cubicBezTo>
                    <a:lnTo>
                      <a:pt x="204851" y="176569"/>
                    </a:lnTo>
                    <a:cubicBezTo>
                      <a:pt x="204416" y="176743"/>
                      <a:pt x="204068" y="176917"/>
                      <a:pt x="203632" y="177091"/>
                    </a:cubicBezTo>
                    <a:cubicBezTo>
                      <a:pt x="203458" y="177091"/>
                      <a:pt x="203371" y="177178"/>
                      <a:pt x="203197" y="177178"/>
                    </a:cubicBezTo>
                    <a:lnTo>
                      <a:pt x="202849" y="177265"/>
                    </a:lnTo>
                    <a:cubicBezTo>
                      <a:pt x="202675" y="177265"/>
                      <a:pt x="202588" y="177265"/>
                      <a:pt x="202414" y="177265"/>
                    </a:cubicBezTo>
                    <a:cubicBezTo>
                      <a:pt x="202327" y="177265"/>
                      <a:pt x="202240" y="177265"/>
                      <a:pt x="202153" y="177265"/>
                    </a:cubicBezTo>
                    <a:lnTo>
                      <a:pt x="201892" y="177265"/>
                    </a:lnTo>
                    <a:lnTo>
                      <a:pt x="201283" y="177265"/>
                    </a:lnTo>
                    <a:cubicBezTo>
                      <a:pt x="200848" y="177265"/>
                      <a:pt x="200500" y="177178"/>
                      <a:pt x="200065" y="177091"/>
                    </a:cubicBezTo>
                    <a:cubicBezTo>
                      <a:pt x="199978" y="177004"/>
                      <a:pt x="199890" y="177004"/>
                      <a:pt x="199716" y="176917"/>
                    </a:cubicBezTo>
                    <a:cubicBezTo>
                      <a:pt x="194147" y="175089"/>
                      <a:pt x="189187" y="166996"/>
                      <a:pt x="189187" y="166996"/>
                    </a:cubicBezTo>
                    <a:cubicBezTo>
                      <a:pt x="189187" y="166996"/>
                      <a:pt x="120178" y="208332"/>
                      <a:pt x="37594" y="208332"/>
                    </a:cubicBezTo>
                    <a:lnTo>
                      <a:pt x="0" y="20833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0013" dist="19050" dir="5400000" algn="bl" rotWithShape="0">
                  <a:srgbClr val="999999">
                    <a:alpha val="48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2" name="Google Shape;702;p32"/>
              <p:cNvSpPr/>
              <p:nvPr/>
            </p:nvSpPr>
            <p:spPr>
              <a:xfrm>
                <a:off x="6221575" y="4671900"/>
                <a:ext cx="2180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1" extrusionOk="0">
                    <a:moveTo>
                      <a:pt x="871" y="1"/>
                    </a:moveTo>
                    <a:cubicBezTo>
                      <a:pt x="784" y="1"/>
                      <a:pt x="697" y="1"/>
                      <a:pt x="610" y="1"/>
                    </a:cubicBezTo>
                    <a:cubicBezTo>
                      <a:pt x="349" y="1"/>
                      <a:pt x="175" y="1"/>
                      <a:pt x="1" y="1"/>
                    </a:cubicBezTo>
                    <a:lnTo>
                      <a:pt x="610" y="1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000000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0" name="Google Shape;703;p32"/>
              <p:cNvSpPr/>
              <p:nvPr/>
            </p:nvSpPr>
            <p:spPr>
              <a:xfrm>
                <a:off x="1189525" y="238125"/>
                <a:ext cx="5208300" cy="965950"/>
              </a:xfrm>
              <a:custGeom>
                <a:avLst/>
                <a:gdLst/>
                <a:ahLst/>
                <a:cxnLst/>
                <a:rect l="l" t="t" r="r" b="b"/>
                <a:pathLst>
                  <a:path w="208332" h="38638" extrusionOk="0">
                    <a:moveTo>
                      <a:pt x="0" y="0"/>
                    </a:moveTo>
                    <a:lnTo>
                      <a:pt x="208332" y="0"/>
                    </a:lnTo>
                    <a:lnTo>
                      <a:pt x="208332" y="38638"/>
                    </a:lnTo>
                    <a:lnTo>
                      <a:pt x="0" y="3863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1" name="Google Shape;704;p32"/>
              <p:cNvSpPr/>
              <p:nvPr/>
            </p:nvSpPr>
            <p:spPr>
              <a:xfrm>
                <a:off x="2129350" y="4406475"/>
                <a:ext cx="4268475" cy="1039950"/>
              </a:xfrm>
              <a:custGeom>
                <a:avLst/>
                <a:gdLst/>
                <a:ahLst/>
                <a:cxnLst/>
                <a:rect l="l" t="t" r="r" b="b"/>
                <a:pathLst>
                  <a:path w="170739" h="41598" extrusionOk="0">
                    <a:moveTo>
                      <a:pt x="170739" y="3917"/>
                    </a:moveTo>
                    <a:lnTo>
                      <a:pt x="170739" y="8877"/>
                    </a:lnTo>
                    <a:cubicBezTo>
                      <a:pt x="170042" y="20973"/>
                      <a:pt x="153073" y="25760"/>
                      <a:pt x="133928" y="30894"/>
                    </a:cubicBezTo>
                    <a:cubicBezTo>
                      <a:pt x="115392" y="35854"/>
                      <a:pt x="63179" y="41598"/>
                      <a:pt x="44121" y="41598"/>
                    </a:cubicBezTo>
                    <a:lnTo>
                      <a:pt x="1" y="41598"/>
                    </a:lnTo>
                    <a:cubicBezTo>
                      <a:pt x="82585" y="41598"/>
                      <a:pt x="151594" y="1"/>
                      <a:pt x="151594" y="1"/>
                    </a:cubicBezTo>
                    <a:cubicBezTo>
                      <a:pt x="151594" y="1"/>
                      <a:pt x="156554" y="8442"/>
                      <a:pt x="162123" y="10183"/>
                    </a:cubicBezTo>
                    <a:cubicBezTo>
                      <a:pt x="162297" y="10270"/>
                      <a:pt x="162385" y="10270"/>
                      <a:pt x="162472" y="10357"/>
                    </a:cubicBezTo>
                    <a:cubicBezTo>
                      <a:pt x="162733" y="10357"/>
                      <a:pt x="162907" y="10444"/>
                      <a:pt x="163081" y="10444"/>
                    </a:cubicBezTo>
                    <a:cubicBezTo>
                      <a:pt x="163342" y="10531"/>
                      <a:pt x="163516" y="10531"/>
                      <a:pt x="163690" y="10531"/>
                    </a:cubicBezTo>
                    <a:cubicBezTo>
                      <a:pt x="163864" y="10531"/>
                      <a:pt x="164038" y="10531"/>
                      <a:pt x="164212" y="10531"/>
                    </a:cubicBezTo>
                    <a:lnTo>
                      <a:pt x="164560" y="10531"/>
                    </a:lnTo>
                    <a:cubicBezTo>
                      <a:pt x="164647" y="10531"/>
                      <a:pt x="164734" y="10531"/>
                      <a:pt x="164821" y="10531"/>
                    </a:cubicBezTo>
                    <a:cubicBezTo>
                      <a:pt x="164995" y="10531"/>
                      <a:pt x="165082" y="10531"/>
                      <a:pt x="165256" y="10531"/>
                    </a:cubicBezTo>
                    <a:lnTo>
                      <a:pt x="165604" y="10444"/>
                    </a:lnTo>
                    <a:cubicBezTo>
                      <a:pt x="165778" y="10444"/>
                      <a:pt x="165865" y="10444"/>
                      <a:pt x="166039" y="10357"/>
                    </a:cubicBezTo>
                    <a:cubicBezTo>
                      <a:pt x="166475" y="10270"/>
                      <a:pt x="166823" y="10096"/>
                      <a:pt x="167258" y="9835"/>
                    </a:cubicBezTo>
                    <a:cubicBezTo>
                      <a:pt x="167345" y="9747"/>
                      <a:pt x="167519" y="9660"/>
                      <a:pt x="167606" y="9573"/>
                    </a:cubicBezTo>
                    <a:cubicBezTo>
                      <a:pt x="167780" y="9573"/>
                      <a:pt x="167867" y="9486"/>
                      <a:pt x="167954" y="9312"/>
                    </a:cubicBezTo>
                    <a:cubicBezTo>
                      <a:pt x="168128" y="9225"/>
                      <a:pt x="168215" y="9138"/>
                      <a:pt x="168302" y="9051"/>
                    </a:cubicBezTo>
                    <a:cubicBezTo>
                      <a:pt x="168563" y="8877"/>
                      <a:pt x="168737" y="8616"/>
                      <a:pt x="168998" y="8442"/>
                    </a:cubicBezTo>
                    <a:cubicBezTo>
                      <a:pt x="169085" y="8268"/>
                      <a:pt x="169172" y="8181"/>
                      <a:pt x="169259" y="8007"/>
                    </a:cubicBezTo>
                    <a:cubicBezTo>
                      <a:pt x="169520" y="7746"/>
                      <a:pt x="169694" y="7485"/>
                      <a:pt x="169868" y="7137"/>
                    </a:cubicBezTo>
                    <a:cubicBezTo>
                      <a:pt x="169955" y="6963"/>
                      <a:pt x="170042" y="6789"/>
                      <a:pt x="170130" y="6615"/>
                    </a:cubicBezTo>
                    <a:cubicBezTo>
                      <a:pt x="170217" y="6441"/>
                      <a:pt x="170217" y="6267"/>
                      <a:pt x="170304" y="6180"/>
                    </a:cubicBezTo>
                    <a:cubicBezTo>
                      <a:pt x="170391" y="6006"/>
                      <a:pt x="170391" y="5831"/>
                      <a:pt x="170478" y="5657"/>
                    </a:cubicBezTo>
                    <a:cubicBezTo>
                      <a:pt x="170565" y="5309"/>
                      <a:pt x="170652" y="4961"/>
                      <a:pt x="170739" y="4526"/>
                    </a:cubicBezTo>
                    <a:cubicBezTo>
                      <a:pt x="170739" y="4352"/>
                      <a:pt x="170739" y="4178"/>
                      <a:pt x="170739" y="391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7150" dist="19050" dir="5400000" algn="bl" rotWithShape="0">
                  <a:srgbClr val="783F04">
                    <a:alpha val="3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40" name="Google Shape;705;p32"/>
            <p:cNvSpPr/>
            <p:nvPr/>
          </p:nvSpPr>
          <p:spPr>
            <a:xfrm rot="475911">
              <a:off x="7268000" y="2249519"/>
              <a:ext cx="1308427" cy="318779"/>
            </a:xfrm>
            <a:custGeom>
              <a:avLst/>
              <a:gdLst/>
              <a:ahLst/>
              <a:cxnLst/>
              <a:rect l="l" t="t" r="r" b="b"/>
              <a:pathLst>
                <a:path w="170739" h="41598" extrusionOk="0">
                  <a:moveTo>
                    <a:pt x="170739" y="3917"/>
                  </a:moveTo>
                  <a:lnTo>
                    <a:pt x="170739" y="8877"/>
                  </a:lnTo>
                  <a:cubicBezTo>
                    <a:pt x="170042" y="20973"/>
                    <a:pt x="153073" y="25760"/>
                    <a:pt x="133928" y="30894"/>
                  </a:cubicBezTo>
                  <a:cubicBezTo>
                    <a:pt x="115392" y="35854"/>
                    <a:pt x="63179" y="41598"/>
                    <a:pt x="44121" y="41598"/>
                  </a:cubicBezTo>
                  <a:lnTo>
                    <a:pt x="1" y="41598"/>
                  </a:lnTo>
                  <a:cubicBezTo>
                    <a:pt x="82585" y="41598"/>
                    <a:pt x="151594" y="1"/>
                    <a:pt x="151594" y="1"/>
                  </a:cubicBezTo>
                  <a:cubicBezTo>
                    <a:pt x="151594" y="1"/>
                    <a:pt x="156554" y="8442"/>
                    <a:pt x="162123" y="10183"/>
                  </a:cubicBezTo>
                  <a:cubicBezTo>
                    <a:pt x="162297" y="10270"/>
                    <a:pt x="162385" y="10270"/>
                    <a:pt x="162472" y="10357"/>
                  </a:cubicBezTo>
                  <a:cubicBezTo>
                    <a:pt x="162733" y="10357"/>
                    <a:pt x="162907" y="10444"/>
                    <a:pt x="163081" y="10444"/>
                  </a:cubicBezTo>
                  <a:cubicBezTo>
                    <a:pt x="163342" y="10531"/>
                    <a:pt x="163516" y="10531"/>
                    <a:pt x="163690" y="10531"/>
                  </a:cubicBezTo>
                  <a:cubicBezTo>
                    <a:pt x="163864" y="10531"/>
                    <a:pt x="164038" y="10531"/>
                    <a:pt x="164212" y="10531"/>
                  </a:cubicBezTo>
                  <a:lnTo>
                    <a:pt x="164560" y="10531"/>
                  </a:lnTo>
                  <a:cubicBezTo>
                    <a:pt x="164647" y="10531"/>
                    <a:pt x="164734" y="10531"/>
                    <a:pt x="164821" y="10531"/>
                  </a:cubicBezTo>
                  <a:cubicBezTo>
                    <a:pt x="164995" y="10531"/>
                    <a:pt x="165082" y="10531"/>
                    <a:pt x="165256" y="10531"/>
                  </a:cubicBezTo>
                  <a:lnTo>
                    <a:pt x="165604" y="10444"/>
                  </a:lnTo>
                  <a:cubicBezTo>
                    <a:pt x="165778" y="10444"/>
                    <a:pt x="165865" y="10444"/>
                    <a:pt x="166039" y="10357"/>
                  </a:cubicBezTo>
                  <a:cubicBezTo>
                    <a:pt x="166475" y="10270"/>
                    <a:pt x="166823" y="10096"/>
                    <a:pt x="167258" y="9835"/>
                  </a:cubicBezTo>
                  <a:cubicBezTo>
                    <a:pt x="167345" y="9747"/>
                    <a:pt x="167519" y="9660"/>
                    <a:pt x="167606" y="9573"/>
                  </a:cubicBezTo>
                  <a:cubicBezTo>
                    <a:pt x="167780" y="9573"/>
                    <a:pt x="167867" y="9486"/>
                    <a:pt x="167954" y="9312"/>
                  </a:cubicBezTo>
                  <a:cubicBezTo>
                    <a:pt x="168128" y="9225"/>
                    <a:pt x="168215" y="9138"/>
                    <a:pt x="168302" y="9051"/>
                  </a:cubicBezTo>
                  <a:cubicBezTo>
                    <a:pt x="168563" y="8877"/>
                    <a:pt x="168737" y="8616"/>
                    <a:pt x="168998" y="8442"/>
                  </a:cubicBezTo>
                  <a:cubicBezTo>
                    <a:pt x="169085" y="8268"/>
                    <a:pt x="169172" y="8181"/>
                    <a:pt x="169259" y="8007"/>
                  </a:cubicBezTo>
                  <a:cubicBezTo>
                    <a:pt x="169520" y="7746"/>
                    <a:pt x="169694" y="7485"/>
                    <a:pt x="169868" y="7137"/>
                  </a:cubicBezTo>
                  <a:cubicBezTo>
                    <a:pt x="169955" y="6963"/>
                    <a:pt x="170042" y="6789"/>
                    <a:pt x="170130" y="6615"/>
                  </a:cubicBezTo>
                  <a:cubicBezTo>
                    <a:pt x="170217" y="6441"/>
                    <a:pt x="170217" y="6267"/>
                    <a:pt x="170304" y="6180"/>
                  </a:cubicBezTo>
                  <a:cubicBezTo>
                    <a:pt x="170391" y="6006"/>
                    <a:pt x="170391" y="5831"/>
                    <a:pt x="170478" y="5657"/>
                  </a:cubicBezTo>
                  <a:cubicBezTo>
                    <a:pt x="170565" y="5309"/>
                    <a:pt x="170652" y="4961"/>
                    <a:pt x="170739" y="4526"/>
                  </a:cubicBezTo>
                  <a:cubicBezTo>
                    <a:pt x="170739" y="4352"/>
                    <a:pt x="170739" y="4178"/>
                    <a:pt x="170739" y="39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79;p21"/>
          <p:cNvSpPr txBox="1">
            <a:spLocks/>
          </p:cNvSpPr>
          <p:nvPr/>
        </p:nvSpPr>
        <p:spPr>
          <a:xfrm>
            <a:off x="6173269" y="2090554"/>
            <a:ext cx="1924061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1800" b="0" u="sng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Conjunções conclusivas: </a:t>
            </a:r>
            <a:r>
              <a:rPr lang="pt-BR" sz="18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logo, então, pois, por isso, portanto, assim...</a:t>
            </a:r>
            <a:endParaRPr lang="pt-BR" sz="1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Google Shape;904;p41"/>
          <p:cNvSpPr/>
          <p:nvPr/>
        </p:nvSpPr>
        <p:spPr>
          <a:xfrm rot="7973727">
            <a:off x="7663263" y="1628937"/>
            <a:ext cx="984707" cy="1076965"/>
          </a:xfrm>
          <a:custGeom>
            <a:avLst/>
            <a:gdLst/>
            <a:ahLst/>
            <a:cxnLst/>
            <a:rect l="l" t="t" r="r" b="b"/>
            <a:pathLst>
              <a:path w="17398" h="18195" extrusionOk="0">
                <a:moveTo>
                  <a:pt x="12217" y="0"/>
                </a:moveTo>
                <a:lnTo>
                  <a:pt x="1" y="13239"/>
                </a:lnTo>
                <a:lnTo>
                  <a:pt x="35" y="13360"/>
                </a:lnTo>
                <a:lnTo>
                  <a:pt x="122" y="13551"/>
                </a:lnTo>
                <a:lnTo>
                  <a:pt x="312" y="13620"/>
                </a:lnTo>
                <a:lnTo>
                  <a:pt x="503" y="13672"/>
                </a:lnTo>
                <a:lnTo>
                  <a:pt x="572" y="13863"/>
                </a:lnTo>
                <a:lnTo>
                  <a:pt x="642" y="14053"/>
                </a:lnTo>
                <a:lnTo>
                  <a:pt x="832" y="14123"/>
                </a:lnTo>
                <a:lnTo>
                  <a:pt x="1023" y="14175"/>
                </a:lnTo>
                <a:lnTo>
                  <a:pt x="1092" y="14365"/>
                </a:lnTo>
                <a:lnTo>
                  <a:pt x="1162" y="14556"/>
                </a:lnTo>
                <a:lnTo>
                  <a:pt x="1179" y="14573"/>
                </a:lnTo>
                <a:lnTo>
                  <a:pt x="1352" y="14625"/>
                </a:lnTo>
                <a:lnTo>
                  <a:pt x="1543" y="14694"/>
                </a:lnTo>
                <a:lnTo>
                  <a:pt x="1612" y="14868"/>
                </a:lnTo>
                <a:lnTo>
                  <a:pt x="1681" y="15058"/>
                </a:lnTo>
                <a:lnTo>
                  <a:pt x="1699" y="15058"/>
                </a:lnTo>
                <a:lnTo>
                  <a:pt x="1699" y="15076"/>
                </a:lnTo>
                <a:lnTo>
                  <a:pt x="1889" y="15128"/>
                </a:lnTo>
                <a:lnTo>
                  <a:pt x="2063" y="15197"/>
                </a:lnTo>
                <a:lnTo>
                  <a:pt x="2149" y="15388"/>
                </a:lnTo>
                <a:lnTo>
                  <a:pt x="2219" y="15561"/>
                </a:lnTo>
                <a:lnTo>
                  <a:pt x="2219" y="15578"/>
                </a:lnTo>
                <a:lnTo>
                  <a:pt x="2409" y="15630"/>
                </a:lnTo>
                <a:lnTo>
                  <a:pt x="2600" y="15700"/>
                </a:lnTo>
                <a:lnTo>
                  <a:pt x="2669" y="15890"/>
                </a:lnTo>
                <a:lnTo>
                  <a:pt x="2738" y="16081"/>
                </a:lnTo>
                <a:lnTo>
                  <a:pt x="2756" y="16081"/>
                </a:lnTo>
                <a:lnTo>
                  <a:pt x="2929" y="16150"/>
                </a:lnTo>
                <a:lnTo>
                  <a:pt x="3120" y="16202"/>
                </a:lnTo>
                <a:lnTo>
                  <a:pt x="3189" y="16393"/>
                </a:lnTo>
                <a:lnTo>
                  <a:pt x="3258" y="16583"/>
                </a:lnTo>
                <a:lnTo>
                  <a:pt x="3276" y="16583"/>
                </a:lnTo>
                <a:lnTo>
                  <a:pt x="3449" y="16653"/>
                </a:lnTo>
                <a:lnTo>
                  <a:pt x="3639" y="16705"/>
                </a:lnTo>
                <a:lnTo>
                  <a:pt x="3709" y="16895"/>
                </a:lnTo>
                <a:lnTo>
                  <a:pt x="3778" y="17086"/>
                </a:lnTo>
                <a:lnTo>
                  <a:pt x="3795" y="17086"/>
                </a:lnTo>
                <a:lnTo>
                  <a:pt x="3986" y="17155"/>
                </a:lnTo>
                <a:lnTo>
                  <a:pt x="4159" y="17207"/>
                </a:lnTo>
                <a:lnTo>
                  <a:pt x="4246" y="17398"/>
                </a:lnTo>
                <a:lnTo>
                  <a:pt x="4315" y="17588"/>
                </a:lnTo>
                <a:lnTo>
                  <a:pt x="4315" y="17606"/>
                </a:lnTo>
                <a:lnTo>
                  <a:pt x="4506" y="17658"/>
                </a:lnTo>
                <a:lnTo>
                  <a:pt x="4696" y="17727"/>
                </a:lnTo>
                <a:lnTo>
                  <a:pt x="4766" y="17900"/>
                </a:lnTo>
                <a:lnTo>
                  <a:pt x="4835" y="18091"/>
                </a:lnTo>
                <a:lnTo>
                  <a:pt x="4852" y="18108"/>
                </a:lnTo>
                <a:lnTo>
                  <a:pt x="5026" y="18160"/>
                </a:lnTo>
                <a:lnTo>
                  <a:pt x="5130" y="18195"/>
                </a:lnTo>
                <a:lnTo>
                  <a:pt x="5199" y="18125"/>
                </a:lnTo>
                <a:lnTo>
                  <a:pt x="17398" y="4956"/>
                </a:lnTo>
                <a:lnTo>
                  <a:pt x="17381" y="4869"/>
                </a:lnTo>
                <a:lnTo>
                  <a:pt x="17311" y="4696"/>
                </a:lnTo>
                <a:lnTo>
                  <a:pt x="17294" y="4679"/>
                </a:lnTo>
                <a:lnTo>
                  <a:pt x="17103" y="4609"/>
                </a:lnTo>
                <a:lnTo>
                  <a:pt x="16930" y="4557"/>
                </a:lnTo>
                <a:lnTo>
                  <a:pt x="16861" y="4367"/>
                </a:lnTo>
                <a:lnTo>
                  <a:pt x="16774" y="4176"/>
                </a:lnTo>
                <a:lnTo>
                  <a:pt x="16584" y="4107"/>
                </a:lnTo>
                <a:lnTo>
                  <a:pt x="16393" y="4055"/>
                </a:lnTo>
                <a:lnTo>
                  <a:pt x="16324" y="3864"/>
                </a:lnTo>
                <a:lnTo>
                  <a:pt x="16254" y="3674"/>
                </a:lnTo>
                <a:lnTo>
                  <a:pt x="16237" y="3674"/>
                </a:lnTo>
                <a:lnTo>
                  <a:pt x="16064" y="3604"/>
                </a:lnTo>
                <a:lnTo>
                  <a:pt x="15873" y="3552"/>
                </a:lnTo>
                <a:lnTo>
                  <a:pt x="15804" y="3362"/>
                </a:lnTo>
                <a:lnTo>
                  <a:pt x="15735" y="3171"/>
                </a:lnTo>
                <a:lnTo>
                  <a:pt x="15717" y="3154"/>
                </a:lnTo>
                <a:lnTo>
                  <a:pt x="15544" y="3102"/>
                </a:lnTo>
                <a:lnTo>
                  <a:pt x="15353" y="3033"/>
                </a:lnTo>
                <a:lnTo>
                  <a:pt x="15284" y="2859"/>
                </a:lnTo>
                <a:lnTo>
                  <a:pt x="15215" y="2669"/>
                </a:lnTo>
                <a:lnTo>
                  <a:pt x="15197" y="2651"/>
                </a:lnTo>
                <a:lnTo>
                  <a:pt x="15007" y="2599"/>
                </a:lnTo>
                <a:lnTo>
                  <a:pt x="14833" y="2530"/>
                </a:lnTo>
                <a:lnTo>
                  <a:pt x="14747" y="2339"/>
                </a:lnTo>
                <a:lnTo>
                  <a:pt x="14677" y="2166"/>
                </a:lnTo>
                <a:lnTo>
                  <a:pt x="14677" y="2149"/>
                </a:lnTo>
                <a:lnTo>
                  <a:pt x="14487" y="2097"/>
                </a:lnTo>
                <a:lnTo>
                  <a:pt x="14296" y="2028"/>
                </a:lnTo>
                <a:lnTo>
                  <a:pt x="14227" y="1837"/>
                </a:lnTo>
                <a:lnTo>
                  <a:pt x="14158" y="1646"/>
                </a:lnTo>
                <a:lnTo>
                  <a:pt x="14140" y="1646"/>
                </a:lnTo>
                <a:lnTo>
                  <a:pt x="13967" y="1577"/>
                </a:lnTo>
                <a:lnTo>
                  <a:pt x="13776" y="1525"/>
                </a:lnTo>
                <a:lnTo>
                  <a:pt x="13707" y="1334"/>
                </a:lnTo>
                <a:lnTo>
                  <a:pt x="13638" y="1144"/>
                </a:lnTo>
                <a:lnTo>
                  <a:pt x="13620" y="1144"/>
                </a:lnTo>
                <a:lnTo>
                  <a:pt x="13447" y="1075"/>
                </a:lnTo>
                <a:lnTo>
                  <a:pt x="13257" y="1023"/>
                </a:lnTo>
                <a:lnTo>
                  <a:pt x="13187" y="832"/>
                </a:lnTo>
                <a:lnTo>
                  <a:pt x="13101" y="641"/>
                </a:lnTo>
                <a:lnTo>
                  <a:pt x="12910" y="572"/>
                </a:lnTo>
                <a:lnTo>
                  <a:pt x="12737" y="503"/>
                </a:lnTo>
                <a:lnTo>
                  <a:pt x="12650" y="329"/>
                </a:lnTo>
                <a:lnTo>
                  <a:pt x="12581" y="139"/>
                </a:lnTo>
                <a:lnTo>
                  <a:pt x="12581" y="121"/>
                </a:lnTo>
                <a:lnTo>
                  <a:pt x="12390" y="69"/>
                </a:lnTo>
                <a:lnTo>
                  <a:pt x="12217" y="0"/>
                </a:lnTo>
                <a:close/>
              </a:path>
            </a:pathLst>
          </a:custGeom>
          <a:solidFill>
            <a:srgbClr val="FFFFFF">
              <a:alpha val="6201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Retângulo 53"/>
          <p:cNvSpPr/>
          <p:nvPr/>
        </p:nvSpPr>
        <p:spPr>
          <a:xfrm>
            <a:off x="3137510" y="2976324"/>
            <a:ext cx="3357350" cy="5343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5" name="Retângulo 54"/>
          <p:cNvSpPr/>
          <p:nvPr/>
        </p:nvSpPr>
        <p:spPr>
          <a:xfrm>
            <a:off x="3086033" y="4830544"/>
            <a:ext cx="3357350" cy="5343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6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58" name="Retângulo 57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60" name="Imagem 5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70158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47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04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sp>
        <p:nvSpPr>
          <p:cNvPr id="48" name="Google Shape;179;p21"/>
          <p:cNvSpPr txBox="1">
            <a:spLocks/>
          </p:cNvSpPr>
          <p:nvPr/>
        </p:nvSpPr>
        <p:spPr>
          <a:xfrm>
            <a:off x="1189293" y="2061940"/>
            <a:ext cx="7118427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Usa-se a vírgula para separar orações coordenadas 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sindéticas aditivas </a:t>
            </a:r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que possuem </a:t>
            </a:r>
            <a:r>
              <a:rPr lang="pt-BR" sz="2500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sujeitos </a:t>
            </a:r>
            <a:r>
              <a:rPr lang="pt-BR" sz="2500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diferentes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Google Shape;179;p21"/>
          <p:cNvSpPr txBox="1">
            <a:spLocks/>
          </p:cNvSpPr>
          <p:nvPr/>
        </p:nvSpPr>
        <p:spPr>
          <a:xfrm>
            <a:off x="491936" y="3350088"/>
            <a:ext cx="8674199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300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Eu</a:t>
            </a:r>
            <a:r>
              <a:rPr lang="pt-BR" sz="23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comprei uma blusa</a:t>
            </a:r>
            <a:r>
              <a:rPr lang="pt-BR" sz="4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r>
              <a:rPr lang="pt-BR" sz="23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e </a:t>
            </a:r>
            <a:r>
              <a:rPr lang="pt-BR" sz="2300" u="sng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minha irmã</a:t>
            </a:r>
            <a:r>
              <a:rPr lang="pt-BR" sz="2300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 </a:t>
            </a:r>
            <a:r>
              <a:rPr lang="pt-BR" sz="23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comprou um sapato.   </a:t>
            </a:r>
            <a:endParaRPr lang="pt-BR" sz="23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Google Shape;1261;p46"/>
          <p:cNvSpPr/>
          <p:nvPr/>
        </p:nvSpPr>
        <p:spPr>
          <a:xfrm>
            <a:off x="3584119" y="3643940"/>
            <a:ext cx="681168" cy="642507"/>
          </a:xfrm>
          <a:custGeom>
            <a:avLst/>
            <a:gdLst/>
            <a:ahLst/>
            <a:cxnLst/>
            <a:rect l="l" t="t" r="r" b="b"/>
            <a:pathLst>
              <a:path w="24346" h="23150" extrusionOk="0">
                <a:moveTo>
                  <a:pt x="8147" y="1866"/>
                </a:moveTo>
                <a:lnTo>
                  <a:pt x="8147" y="1866"/>
                </a:lnTo>
                <a:cubicBezTo>
                  <a:pt x="7390" y="2136"/>
                  <a:pt x="6685" y="2498"/>
                  <a:pt x="6032" y="2954"/>
                </a:cubicBezTo>
                <a:cubicBezTo>
                  <a:pt x="6105" y="2830"/>
                  <a:pt x="6178" y="2716"/>
                  <a:pt x="6260" y="2602"/>
                </a:cubicBezTo>
                <a:cubicBezTo>
                  <a:pt x="6851" y="2281"/>
                  <a:pt x="7483" y="2032"/>
                  <a:pt x="8147" y="1866"/>
                </a:cubicBezTo>
                <a:close/>
                <a:moveTo>
                  <a:pt x="12293" y="197"/>
                </a:moveTo>
                <a:cubicBezTo>
                  <a:pt x="14379" y="197"/>
                  <a:pt x="16676" y="458"/>
                  <a:pt x="18469" y="1493"/>
                </a:cubicBezTo>
                <a:cubicBezTo>
                  <a:pt x="19288" y="1980"/>
                  <a:pt x="19972" y="2664"/>
                  <a:pt x="20469" y="3473"/>
                </a:cubicBezTo>
                <a:cubicBezTo>
                  <a:pt x="18993" y="2225"/>
                  <a:pt x="17075" y="1583"/>
                  <a:pt x="15149" y="1583"/>
                </a:cubicBezTo>
                <a:cubicBezTo>
                  <a:pt x="15074" y="1583"/>
                  <a:pt x="14999" y="1584"/>
                  <a:pt x="14925" y="1586"/>
                </a:cubicBezTo>
                <a:lnTo>
                  <a:pt x="14904" y="1586"/>
                </a:lnTo>
                <a:cubicBezTo>
                  <a:pt x="14158" y="1441"/>
                  <a:pt x="13401" y="1348"/>
                  <a:pt x="12645" y="1306"/>
                </a:cubicBezTo>
                <a:cubicBezTo>
                  <a:pt x="12238" y="1249"/>
                  <a:pt x="11827" y="1220"/>
                  <a:pt x="11416" y="1220"/>
                </a:cubicBezTo>
                <a:cubicBezTo>
                  <a:pt x="10936" y="1220"/>
                  <a:pt x="10455" y="1259"/>
                  <a:pt x="9981" y="1338"/>
                </a:cubicBezTo>
                <a:cubicBezTo>
                  <a:pt x="9763" y="1369"/>
                  <a:pt x="9546" y="1420"/>
                  <a:pt x="9339" y="1483"/>
                </a:cubicBezTo>
                <a:cubicBezTo>
                  <a:pt x="8344" y="1566"/>
                  <a:pt x="7380" y="1835"/>
                  <a:pt x="6488" y="2270"/>
                </a:cubicBezTo>
                <a:cubicBezTo>
                  <a:pt x="6862" y="1742"/>
                  <a:pt x="7338" y="1296"/>
                  <a:pt x="7888" y="954"/>
                </a:cubicBezTo>
                <a:cubicBezTo>
                  <a:pt x="8965" y="301"/>
                  <a:pt x="10313" y="239"/>
                  <a:pt x="11546" y="208"/>
                </a:cubicBezTo>
                <a:cubicBezTo>
                  <a:pt x="11791" y="201"/>
                  <a:pt x="12041" y="197"/>
                  <a:pt x="12293" y="197"/>
                </a:cubicBezTo>
                <a:close/>
                <a:moveTo>
                  <a:pt x="15940" y="1825"/>
                </a:moveTo>
                <a:cubicBezTo>
                  <a:pt x="17640" y="1939"/>
                  <a:pt x="19247" y="2623"/>
                  <a:pt x="20511" y="3763"/>
                </a:cubicBezTo>
                <a:cubicBezTo>
                  <a:pt x="20615" y="3846"/>
                  <a:pt x="20708" y="3939"/>
                  <a:pt x="20791" y="4032"/>
                </a:cubicBezTo>
                <a:cubicBezTo>
                  <a:pt x="20822" y="4084"/>
                  <a:pt x="20853" y="4146"/>
                  <a:pt x="20884" y="4208"/>
                </a:cubicBezTo>
                <a:cubicBezTo>
                  <a:pt x="19754" y="3255"/>
                  <a:pt x="18438" y="2550"/>
                  <a:pt x="17029" y="2125"/>
                </a:cubicBezTo>
                <a:cubicBezTo>
                  <a:pt x="16676" y="2011"/>
                  <a:pt x="16303" y="1918"/>
                  <a:pt x="15940" y="1825"/>
                </a:cubicBezTo>
                <a:close/>
                <a:moveTo>
                  <a:pt x="14977" y="1804"/>
                </a:moveTo>
                <a:cubicBezTo>
                  <a:pt x="15474" y="1908"/>
                  <a:pt x="15961" y="2022"/>
                  <a:pt x="16448" y="2156"/>
                </a:cubicBezTo>
                <a:cubicBezTo>
                  <a:pt x="18179" y="2633"/>
                  <a:pt x="19796" y="3421"/>
                  <a:pt x="21091" y="4644"/>
                </a:cubicBezTo>
                <a:cubicBezTo>
                  <a:pt x="21340" y="5234"/>
                  <a:pt x="21547" y="5846"/>
                  <a:pt x="21703" y="6478"/>
                </a:cubicBezTo>
                <a:cubicBezTo>
                  <a:pt x="21703" y="6488"/>
                  <a:pt x="21703" y="6509"/>
                  <a:pt x="21713" y="6530"/>
                </a:cubicBezTo>
                <a:cubicBezTo>
                  <a:pt x="21185" y="5525"/>
                  <a:pt x="20573" y="4550"/>
                  <a:pt x="19682" y="3835"/>
                </a:cubicBezTo>
                <a:cubicBezTo>
                  <a:pt x="18863" y="3172"/>
                  <a:pt x="17868" y="2747"/>
                  <a:pt x="16873" y="2405"/>
                </a:cubicBezTo>
                <a:cubicBezTo>
                  <a:pt x="16262" y="2198"/>
                  <a:pt x="15629" y="1990"/>
                  <a:pt x="14977" y="1804"/>
                </a:cubicBezTo>
                <a:close/>
                <a:moveTo>
                  <a:pt x="5898" y="2809"/>
                </a:moveTo>
                <a:cubicBezTo>
                  <a:pt x="5877" y="2851"/>
                  <a:pt x="5846" y="2892"/>
                  <a:pt x="5825" y="2934"/>
                </a:cubicBezTo>
                <a:cubicBezTo>
                  <a:pt x="5763" y="3037"/>
                  <a:pt x="5701" y="3131"/>
                  <a:pt x="5649" y="3234"/>
                </a:cubicBezTo>
                <a:cubicBezTo>
                  <a:pt x="5120" y="3628"/>
                  <a:pt x="4623" y="4074"/>
                  <a:pt x="4177" y="4561"/>
                </a:cubicBezTo>
                <a:cubicBezTo>
                  <a:pt x="3493" y="5297"/>
                  <a:pt x="2882" y="6095"/>
                  <a:pt x="2353" y="6955"/>
                </a:cubicBezTo>
                <a:cubicBezTo>
                  <a:pt x="2789" y="5898"/>
                  <a:pt x="3421" y="4944"/>
                  <a:pt x="4229" y="4125"/>
                </a:cubicBezTo>
                <a:cubicBezTo>
                  <a:pt x="4727" y="3618"/>
                  <a:pt x="5286" y="3172"/>
                  <a:pt x="5898" y="2809"/>
                </a:cubicBezTo>
                <a:close/>
                <a:moveTo>
                  <a:pt x="21444" y="4996"/>
                </a:moveTo>
                <a:cubicBezTo>
                  <a:pt x="21568" y="5131"/>
                  <a:pt x="21692" y="5266"/>
                  <a:pt x="21817" y="5411"/>
                </a:cubicBezTo>
                <a:cubicBezTo>
                  <a:pt x="22356" y="6447"/>
                  <a:pt x="22687" y="7577"/>
                  <a:pt x="22770" y="8748"/>
                </a:cubicBezTo>
                <a:cubicBezTo>
                  <a:pt x="22563" y="8240"/>
                  <a:pt x="22325" y="7732"/>
                  <a:pt x="22076" y="7235"/>
                </a:cubicBezTo>
                <a:cubicBezTo>
                  <a:pt x="22003" y="6893"/>
                  <a:pt x="21920" y="6561"/>
                  <a:pt x="21838" y="6229"/>
                </a:cubicBezTo>
                <a:cubicBezTo>
                  <a:pt x="21724" y="5815"/>
                  <a:pt x="21599" y="5400"/>
                  <a:pt x="21444" y="4996"/>
                </a:cubicBezTo>
                <a:close/>
                <a:moveTo>
                  <a:pt x="22221" y="7971"/>
                </a:moveTo>
                <a:lnTo>
                  <a:pt x="22221" y="7971"/>
                </a:lnTo>
                <a:cubicBezTo>
                  <a:pt x="22449" y="8427"/>
                  <a:pt x="22646" y="8903"/>
                  <a:pt x="22812" y="9390"/>
                </a:cubicBezTo>
                <a:cubicBezTo>
                  <a:pt x="22832" y="10323"/>
                  <a:pt x="22770" y="11256"/>
                  <a:pt x="22615" y="12178"/>
                </a:cubicBezTo>
                <a:lnTo>
                  <a:pt x="22615" y="12168"/>
                </a:lnTo>
                <a:cubicBezTo>
                  <a:pt x="22615" y="10758"/>
                  <a:pt x="22490" y="9349"/>
                  <a:pt x="22221" y="7971"/>
                </a:cubicBezTo>
                <a:close/>
                <a:moveTo>
                  <a:pt x="22957" y="9857"/>
                </a:moveTo>
                <a:cubicBezTo>
                  <a:pt x="23257" y="10924"/>
                  <a:pt x="23351" y="12023"/>
                  <a:pt x="23040" y="13194"/>
                </a:cubicBezTo>
                <a:cubicBezTo>
                  <a:pt x="22874" y="13816"/>
                  <a:pt x="22646" y="14427"/>
                  <a:pt x="22345" y="14997"/>
                </a:cubicBezTo>
                <a:cubicBezTo>
                  <a:pt x="22428" y="14562"/>
                  <a:pt x="22501" y="14116"/>
                  <a:pt x="22542" y="13671"/>
                </a:cubicBezTo>
                <a:cubicBezTo>
                  <a:pt x="22553" y="13557"/>
                  <a:pt x="22563" y="13432"/>
                  <a:pt x="22573" y="13318"/>
                </a:cubicBezTo>
                <a:cubicBezTo>
                  <a:pt x="22822" y="12178"/>
                  <a:pt x="22946" y="11018"/>
                  <a:pt x="22957" y="9857"/>
                </a:cubicBezTo>
                <a:close/>
                <a:moveTo>
                  <a:pt x="22231" y="14583"/>
                </a:moveTo>
                <a:lnTo>
                  <a:pt x="22231" y="14583"/>
                </a:lnTo>
                <a:cubicBezTo>
                  <a:pt x="22180" y="14914"/>
                  <a:pt x="22107" y="15246"/>
                  <a:pt x="22024" y="15567"/>
                </a:cubicBezTo>
                <a:cubicBezTo>
                  <a:pt x="21900" y="15775"/>
                  <a:pt x="21775" y="15972"/>
                  <a:pt x="21641" y="16168"/>
                </a:cubicBezTo>
                <a:cubicBezTo>
                  <a:pt x="21869" y="15650"/>
                  <a:pt x="22066" y="15122"/>
                  <a:pt x="22231" y="14583"/>
                </a:cubicBezTo>
                <a:close/>
                <a:moveTo>
                  <a:pt x="21838" y="16220"/>
                </a:moveTo>
                <a:cubicBezTo>
                  <a:pt x="21454" y="17402"/>
                  <a:pt x="20811" y="18490"/>
                  <a:pt x="19951" y="19392"/>
                </a:cubicBezTo>
                <a:cubicBezTo>
                  <a:pt x="19319" y="20013"/>
                  <a:pt x="18594" y="20542"/>
                  <a:pt x="17796" y="20936"/>
                </a:cubicBezTo>
                <a:cubicBezTo>
                  <a:pt x="18003" y="20791"/>
                  <a:pt x="18220" y="20635"/>
                  <a:pt x="18428" y="20470"/>
                </a:cubicBezTo>
                <a:cubicBezTo>
                  <a:pt x="19557" y="19537"/>
                  <a:pt x="20501" y="18386"/>
                  <a:pt x="21185" y="17091"/>
                </a:cubicBezTo>
                <a:cubicBezTo>
                  <a:pt x="21413" y="16811"/>
                  <a:pt x="21630" y="16521"/>
                  <a:pt x="21838" y="16220"/>
                </a:cubicBezTo>
                <a:close/>
                <a:moveTo>
                  <a:pt x="22356" y="6126"/>
                </a:moveTo>
                <a:cubicBezTo>
                  <a:pt x="23485" y="7815"/>
                  <a:pt x="24107" y="9795"/>
                  <a:pt x="24159" y="11826"/>
                </a:cubicBezTo>
                <a:cubicBezTo>
                  <a:pt x="24221" y="14065"/>
                  <a:pt x="23724" y="16604"/>
                  <a:pt x="22408" y="18449"/>
                </a:cubicBezTo>
                <a:cubicBezTo>
                  <a:pt x="21055" y="20338"/>
                  <a:pt x="18757" y="21168"/>
                  <a:pt x="16578" y="21656"/>
                </a:cubicBezTo>
                <a:lnTo>
                  <a:pt x="16578" y="21656"/>
                </a:lnTo>
                <a:cubicBezTo>
                  <a:pt x="17847" y="21179"/>
                  <a:pt x="19043" y="20528"/>
                  <a:pt x="19993" y="19589"/>
                </a:cubicBezTo>
                <a:cubicBezTo>
                  <a:pt x="21081" y="18511"/>
                  <a:pt x="21786" y="17122"/>
                  <a:pt x="22180" y="15661"/>
                </a:cubicBezTo>
                <a:cubicBezTo>
                  <a:pt x="22646" y="14904"/>
                  <a:pt x="22988" y="14096"/>
                  <a:pt x="23216" y="13246"/>
                </a:cubicBezTo>
                <a:cubicBezTo>
                  <a:pt x="23589" y="11816"/>
                  <a:pt x="23392" y="10489"/>
                  <a:pt x="22946" y="9204"/>
                </a:cubicBezTo>
                <a:cubicBezTo>
                  <a:pt x="22926" y="8157"/>
                  <a:pt x="22718" y="7110"/>
                  <a:pt x="22356" y="6126"/>
                </a:cubicBezTo>
                <a:close/>
                <a:moveTo>
                  <a:pt x="20449" y="17951"/>
                </a:moveTo>
                <a:cubicBezTo>
                  <a:pt x="19889" y="18801"/>
                  <a:pt x="19215" y="19568"/>
                  <a:pt x="18438" y="20221"/>
                </a:cubicBezTo>
                <a:cubicBezTo>
                  <a:pt x="17837" y="20729"/>
                  <a:pt x="17174" y="21154"/>
                  <a:pt x="16469" y="21506"/>
                </a:cubicBezTo>
                <a:cubicBezTo>
                  <a:pt x="16023" y="21672"/>
                  <a:pt x="15578" y="21806"/>
                  <a:pt x="15122" y="21920"/>
                </a:cubicBezTo>
                <a:lnTo>
                  <a:pt x="15132" y="21920"/>
                </a:lnTo>
                <a:cubicBezTo>
                  <a:pt x="14925" y="21952"/>
                  <a:pt x="14717" y="21972"/>
                  <a:pt x="14510" y="21993"/>
                </a:cubicBezTo>
                <a:cubicBezTo>
                  <a:pt x="16417" y="21433"/>
                  <a:pt x="18117" y="20231"/>
                  <a:pt x="19537" y="18873"/>
                </a:cubicBezTo>
                <a:cubicBezTo>
                  <a:pt x="19848" y="18583"/>
                  <a:pt x="20148" y="18272"/>
                  <a:pt x="20449" y="17951"/>
                </a:cubicBezTo>
                <a:close/>
                <a:moveTo>
                  <a:pt x="7846" y="2177"/>
                </a:moveTo>
                <a:lnTo>
                  <a:pt x="7846" y="2177"/>
                </a:lnTo>
                <a:cubicBezTo>
                  <a:pt x="6623" y="2954"/>
                  <a:pt x="5659" y="4105"/>
                  <a:pt x="4903" y="5348"/>
                </a:cubicBezTo>
                <a:cubicBezTo>
                  <a:pt x="3732" y="7245"/>
                  <a:pt x="3099" y="9421"/>
                  <a:pt x="3068" y="11660"/>
                </a:cubicBezTo>
                <a:cubicBezTo>
                  <a:pt x="3017" y="15785"/>
                  <a:pt x="5442" y="19837"/>
                  <a:pt x="9297" y="21464"/>
                </a:cubicBezTo>
                <a:cubicBezTo>
                  <a:pt x="9919" y="21724"/>
                  <a:pt x="10572" y="21920"/>
                  <a:pt x="11246" y="22045"/>
                </a:cubicBezTo>
                <a:cubicBezTo>
                  <a:pt x="10002" y="21848"/>
                  <a:pt x="8800" y="21340"/>
                  <a:pt x="7660" y="20666"/>
                </a:cubicBezTo>
                <a:cubicBezTo>
                  <a:pt x="5929" y="19630"/>
                  <a:pt x="4229" y="18314"/>
                  <a:pt x="3162" y="16562"/>
                </a:cubicBezTo>
                <a:cubicBezTo>
                  <a:pt x="1887" y="14458"/>
                  <a:pt x="2167" y="12209"/>
                  <a:pt x="2861" y="9950"/>
                </a:cubicBezTo>
                <a:cubicBezTo>
                  <a:pt x="3566" y="7691"/>
                  <a:pt x="4519" y="5525"/>
                  <a:pt x="5711" y="3483"/>
                </a:cubicBezTo>
                <a:lnTo>
                  <a:pt x="5794" y="3359"/>
                </a:lnTo>
                <a:cubicBezTo>
                  <a:pt x="6426" y="2871"/>
                  <a:pt x="7121" y="2478"/>
                  <a:pt x="7846" y="2177"/>
                </a:cubicBezTo>
                <a:close/>
                <a:moveTo>
                  <a:pt x="11757" y="1459"/>
                </a:moveTo>
                <a:cubicBezTo>
                  <a:pt x="12001" y="1459"/>
                  <a:pt x="12246" y="1467"/>
                  <a:pt x="12489" y="1483"/>
                </a:cubicBezTo>
                <a:cubicBezTo>
                  <a:pt x="12904" y="1534"/>
                  <a:pt x="13308" y="1607"/>
                  <a:pt x="13712" y="1700"/>
                </a:cubicBezTo>
                <a:cubicBezTo>
                  <a:pt x="11847" y="1970"/>
                  <a:pt x="10085" y="2768"/>
                  <a:pt x="8520" y="3815"/>
                </a:cubicBezTo>
                <a:cubicBezTo>
                  <a:pt x="8476" y="3841"/>
                  <a:pt x="8506" y="3904"/>
                  <a:pt x="8542" y="3904"/>
                </a:cubicBezTo>
                <a:cubicBezTo>
                  <a:pt x="8548" y="3904"/>
                  <a:pt x="8555" y="3902"/>
                  <a:pt x="8561" y="3897"/>
                </a:cubicBezTo>
                <a:cubicBezTo>
                  <a:pt x="10261" y="2809"/>
                  <a:pt x="12282" y="2022"/>
                  <a:pt x="14303" y="1835"/>
                </a:cubicBezTo>
                <a:cubicBezTo>
                  <a:pt x="15028" y="2022"/>
                  <a:pt x="15743" y="2239"/>
                  <a:pt x="16428" y="2467"/>
                </a:cubicBezTo>
                <a:cubicBezTo>
                  <a:pt x="17433" y="2789"/>
                  <a:pt x="18448" y="3172"/>
                  <a:pt x="19319" y="3804"/>
                </a:cubicBezTo>
                <a:cubicBezTo>
                  <a:pt x="20283" y="4499"/>
                  <a:pt x="20936" y="5483"/>
                  <a:pt x="21485" y="6520"/>
                </a:cubicBezTo>
                <a:cubicBezTo>
                  <a:pt x="21620" y="6768"/>
                  <a:pt x="21755" y="7017"/>
                  <a:pt x="21889" y="7276"/>
                </a:cubicBezTo>
                <a:cubicBezTo>
                  <a:pt x="22314" y="9214"/>
                  <a:pt x="22490" y="11204"/>
                  <a:pt x="22387" y="13184"/>
                </a:cubicBezTo>
                <a:cubicBezTo>
                  <a:pt x="22387" y="13225"/>
                  <a:pt x="22387" y="13267"/>
                  <a:pt x="22387" y="13308"/>
                </a:cubicBezTo>
                <a:cubicBezTo>
                  <a:pt x="22211" y="14044"/>
                  <a:pt x="21983" y="14769"/>
                  <a:pt x="21713" y="15484"/>
                </a:cubicBezTo>
                <a:cubicBezTo>
                  <a:pt x="21506" y="16013"/>
                  <a:pt x="21267" y="16521"/>
                  <a:pt x="20998" y="17029"/>
                </a:cubicBezTo>
                <a:cubicBezTo>
                  <a:pt x="20552" y="17578"/>
                  <a:pt x="20065" y="18107"/>
                  <a:pt x="19557" y="18594"/>
                </a:cubicBezTo>
                <a:cubicBezTo>
                  <a:pt x="18024" y="20096"/>
                  <a:pt x="16179" y="21413"/>
                  <a:pt x="14075" y="21931"/>
                </a:cubicBezTo>
                <a:cubicBezTo>
                  <a:pt x="13878" y="21983"/>
                  <a:pt x="13681" y="22024"/>
                  <a:pt x="13484" y="22055"/>
                </a:cubicBezTo>
                <a:cubicBezTo>
                  <a:pt x="13402" y="22057"/>
                  <a:pt x="13320" y="22058"/>
                  <a:pt x="13237" y="22058"/>
                </a:cubicBezTo>
                <a:cubicBezTo>
                  <a:pt x="12004" y="22058"/>
                  <a:pt x="10775" y="21840"/>
                  <a:pt x="9618" y="21402"/>
                </a:cubicBezTo>
                <a:cubicBezTo>
                  <a:pt x="7774" y="20666"/>
                  <a:pt x="6198" y="19402"/>
                  <a:pt x="5079" y="17754"/>
                </a:cubicBezTo>
                <a:cubicBezTo>
                  <a:pt x="2654" y="14230"/>
                  <a:pt x="2737" y="9577"/>
                  <a:pt x="4789" y="5887"/>
                </a:cubicBezTo>
                <a:cubicBezTo>
                  <a:pt x="5753" y="4157"/>
                  <a:pt x="7162" y="2457"/>
                  <a:pt x="9059" y="1762"/>
                </a:cubicBezTo>
                <a:cubicBezTo>
                  <a:pt x="9256" y="1721"/>
                  <a:pt x="9453" y="1680"/>
                  <a:pt x="9660" y="1638"/>
                </a:cubicBezTo>
                <a:cubicBezTo>
                  <a:pt x="10352" y="1523"/>
                  <a:pt x="11055" y="1459"/>
                  <a:pt x="11757" y="1459"/>
                </a:cubicBezTo>
                <a:close/>
                <a:moveTo>
                  <a:pt x="5379" y="3669"/>
                </a:moveTo>
                <a:lnTo>
                  <a:pt x="5379" y="3669"/>
                </a:lnTo>
                <a:cubicBezTo>
                  <a:pt x="4260" y="5649"/>
                  <a:pt x="3359" y="7732"/>
                  <a:pt x="2695" y="9909"/>
                </a:cubicBezTo>
                <a:cubicBezTo>
                  <a:pt x="2011" y="12137"/>
                  <a:pt x="1711" y="14375"/>
                  <a:pt x="2923" y="16490"/>
                </a:cubicBezTo>
                <a:cubicBezTo>
                  <a:pt x="3980" y="18345"/>
                  <a:pt x="5763" y="19734"/>
                  <a:pt x="7577" y="20812"/>
                </a:cubicBezTo>
                <a:cubicBezTo>
                  <a:pt x="9068" y="21698"/>
                  <a:pt x="10692" y="22311"/>
                  <a:pt x="12392" y="22311"/>
                </a:cubicBezTo>
                <a:cubicBezTo>
                  <a:pt x="12759" y="22311"/>
                  <a:pt x="13131" y="22282"/>
                  <a:pt x="13505" y="22221"/>
                </a:cubicBezTo>
                <a:lnTo>
                  <a:pt x="13878" y="22211"/>
                </a:lnTo>
                <a:lnTo>
                  <a:pt x="13764" y="22231"/>
                </a:lnTo>
                <a:cubicBezTo>
                  <a:pt x="12707" y="22437"/>
                  <a:pt x="11477" y="22629"/>
                  <a:pt x="10263" y="22629"/>
                </a:cubicBezTo>
                <a:cubicBezTo>
                  <a:pt x="8906" y="22629"/>
                  <a:pt x="7570" y="22389"/>
                  <a:pt x="6520" y="21661"/>
                </a:cubicBezTo>
                <a:cubicBezTo>
                  <a:pt x="4778" y="20459"/>
                  <a:pt x="3514" y="18303"/>
                  <a:pt x="2685" y="16407"/>
                </a:cubicBezTo>
                <a:cubicBezTo>
                  <a:pt x="1545" y="13785"/>
                  <a:pt x="1182" y="10707"/>
                  <a:pt x="1980" y="7981"/>
                </a:cubicBezTo>
                <a:cubicBezTo>
                  <a:pt x="2571" y="6841"/>
                  <a:pt x="3307" y="5794"/>
                  <a:pt x="4167" y="4841"/>
                </a:cubicBezTo>
                <a:cubicBezTo>
                  <a:pt x="4550" y="4426"/>
                  <a:pt x="4955" y="4032"/>
                  <a:pt x="5379" y="3669"/>
                </a:cubicBezTo>
                <a:close/>
                <a:moveTo>
                  <a:pt x="1607" y="8831"/>
                </a:moveTo>
                <a:cubicBezTo>
                  <a:pt x="1545" y="9100"/>
                  <a:pt x="1493" y="9380"/>
                  <a:pt x="1462" y="9660"/>
                </a:cubicBezTo>
                <a:cubicBezTo>
                  <a:pt x="1161" y="11961"/>
                  <a:pt x="1586" y="14282"/>
                  <a:pt x="2498" y="16396"/>
                </a:cubicBezTo>
                <a:cubicBezTo>
                  <a:pt x="3338" y="18355"/>
                  <a:pt x="4633" y="20594"/>
                  <a:pt x="6437" y="21817"/>
                </a:cubicBezTo>
                <a:cubicBezTo>
                  <a:pt x="7523" y="22560"/>
                  <a:pt x="8869" y="22799"/>
                  <a:pt x="10231" y="22799"/>
                </a:cubicBezTo>
                <a:cubicBezTo>
                  <a:pt x="11337" y="22799"/>
                  <a:pt x="12454" y="22642"/>
                  <a:pt x="13453" y="22470"/>
                </a:cubicBezTo>
                <a:cubicBezTo>
                  <a:pt x="13919" y="22387"/>
                  <a:pt x="14396" y="22294"/>
                  <a:pt x="14873" y="22180"/>
                </a:cubicBezTo>
                <a:lnTo>
                  <a:pt x="14873" y="22180"/>
                </a:lnTo>
                <a:cubicBezTo>
                  <a:pt x="14033" y="22459"/>
                  <a:pt x="13173" y="22677"/>
                  <a:pt x="12292" y="22822"/>
                </a:cubicBezTo>
                <a:cubicBezTo>
                  <a:pt x="11696" y="22924"/>
                  <a:pt x="11103" y="22977"/>
                  <a:pt x="10518" y="22977"/>
                </a:cubicBezTo>
                <a:cubicBezTo>
                  <a:pt x="8958" y="22977"/>
                  <a:pt x="7450" y="22599"/>
                  <a:pt x="6064" y="21755"/>
                </a:cubicBezTo>
                <a:cubicBezTo>
                  <a:pt x="4374" y="20698"/>
                  <a:pt x="3006" y="19205"/>
                  <a:pt x="2115" y="17422"/>
                </a:cubicBezTo>
                <a:cubicBezTo>
                  <a:pt x="1058" y="15350"/>
                  <a:pt x="581" y="12893"/>
                  <a:pt x="1058" y="10582"/>
                </a:cubicBezTo>
                <a:cubicBezTo>
                  <a:pt x="1182" y="9981"/>
                  <a:pt x="1369" y="9390"/>
                  <a:pt x="1607" y="8831"/>
                </a:cubicBezTo>
                <a:close/>
                <a:moveTo>
                  <a:pt x="12327" y="1"/>
                </a:moveTo>
                <a:cubicBezTo>
                  <a:pt x="11981" y="1"/>
                  <a:pt x="11640" y="8"/>
                  <a:pt x="11308" y="21"/>
                </a:cubicBezTo>
                <a:cubicBezTo>
                  <a:pt x="10188" y="63"/>
                  <a:pt x="8997" y="156"/>
                  <a:pt x="7981" y="674"/>
                </a:cubicBezTo>
                <a:cubicBezTo>
                  <a:pt x="7204" y="1078"/>
                  <a:pt x="6613" y="1752"/>
                  <a:pt x="6126" y="2467"/>
                </a:cubicBezTo>
                <a:cubicBezTo>
                  <a:pt x="4115" y="3587"/>
                  <a:pt x="2612" y="5535"/>
                  <a:pt x="1876" y="7774"/>
                </a:cubicBezTo>
                <a:cubicBezTo>
                  <a:pt x="1420" y="8644"/>
                  <a:pt x="1078" y="9577"/>
                  <a:pt x="882" y="10530"/>
                </a:cubicBezTo>
                <a:cubicBezTo>
                  <a:pt x="1" y="14821"/>
                  <a:pt x="2208" y="19557"/>
                  <a:pt x="5898" y="21848"/>
                </a:cubicBezTo>
                <a:cubicBezTo>
                  <a:pt x="7312" y="22729"/>
                  <a:pt x="8865" y="23150"/>
                  <a:pt x="10479" y="23150"/>
                </a:cubicBezTo>
                <a:cubicBezTo>
                  <a:pt x="10934" y="23150"/>
                  <a:pt x="11394" y="23116"/>
                  <a:pt x="11857" y="23050"/>
                </a:cubicBezTo>
                <a:cubicBezTo>
                  <a:pt x="13225" y="22874"/>
                  <a:pt x="14562" y="22522"/>
                  <a:pt x="15837" y="21993"/>
                </a:cubicBezTo>
                <a:cubicBezTo>
                  <a:pt x="15961" y="21972"/>
                  <a:pt x="16085" y="21952"/>
                  <a:pt x="16200" y="21931"/>
                </a:cubicBezTo>
                <a:cubicBezTo>
                  <a:pt x="18428" y="21475"/>
                  <a:pt x="20905" y="20677"/>
                  <a:pt x="22356" y="18822"/>
                </a:cubicBezTo>
                <a:cubicBezTo>
                  <a:pt x="23786" y="17008"/>
                  <a:pt x="24346" y="14448"/>
                  <a:pt x="24346" y="12178"/>
                </a:cubicBezTo>
                <a:cubicBezTo>
                  <a:pt x="24346" y="9909"/>
                  <a:pt x="23703" y="7639"/>
                  <a:pt x="22366" y="5804"/>
                </a:cubicBezTo>
                <a:cubicBezTo>
                  <a:pt x="22231" y="5628"/>
                  <a:pt x="22107" y="5462"/>
                  <a:pt x="21972" y="5297"/>
                </a:cubicBezTo>
                <a:cubicBezTo>
                  <a:pt x="21703" y="4799"/>
                  <a:pt x="21371" y="4343"/>
                  <a:pt x="20977" y="3939"/>
                </a:cubicBezTo>
                <a:cubicBezTo>
                  <a:pt x="20418" y="2871"/>
                  <a:pt x="19651" y="1939"/>
                  <a:pt x="18573" y="1317"/>
                </a:cubicBezTo>
                <a:cubicBezTo>
                  <a:pt x="16756" y="284"/>
                  <a:pt x="14442" y="1"/>
                  <a:pt x="12327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Retângulo 2"/>
          <p:cNvSpPr/>
          <p:nvPr/>
        </p:nvSpPr>
        <p:spPr>
          <a:xfrm>
            <a:off x="531779" y="3632619"/>
            <a:ext cx="573365" cy="55181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4303865" y="3632619"/>
            <a:ext cx="1673207" cy="551813"/>
          </a:xfrm>
          <a:prstGeom prst="rect">
            <a:avLst/>
          </a:prstGeom>
          <a:noFill/>
          <a:ln>
            <a:solidFill>
              <a:srgbClr val="FF7C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Google Shape;890;p41"/>
          <p:cNvSpPr/>
          <p:nvPr/>
        </p:nvSpPr>
        <p:spPr>
          <a:xfrm rot="929152">
            <a:off x="6352925" y="4787271"/>
            <a:ext cx="2674502" cy="1954523"/>
          </a:xfrm>
          <a:custGeom>
            <a:avLst/>
            <a:gdLst/>
            <a:ahLst/>
            <a:cxnLst/>
            <a:rect l="l" t="t" r="r" b="b"/>
            <a:pathLst>
              <a:path w="206567" h="206567" extrusionOk="0">
                <a:moveTo>
                  <a:pt x="103283" y="0"/>
                </a:moveTo>
                <a:cubicBezTo>
                  <a:pt x="46210" y="0"/>
                  <a:pt x="0" y="46210"/>
                  <a:pt x="0" y="103283"/>
                </a:cubicBezTo>
                <a:cubicBezTo>
                  <a:pt x="0" y="160357"/>
                  <a:pt x="46210" y="206566"/>
                  <a:pt x="103283" y="206566"/>
                </a:cubicBezTo>
                <a:cubicBezTo>
                  <a:pt x="160357" y="206566"/>
                  <a:pt x="206566" y="160357"/>
                  <a:pt x="206566" y="103283"/>
                </a:cubicBezTo>
                <a:cubicBezTo>
                  <a:pt x="206566" y="46210"/>
                  <a:pt x="160357" y="0"/>
                  <a:pt x="103283" y="0"/>
                </a:cubicBezTo>
                <a:close/>
              </a:path>
            </a:pathLst>
          </a:custGeom>
          <a:solidFill>
            <a:srgbClr val="99FF99"/>
          </a:solidFill>
          <a:ln>
            <a:noFill/>
          </a:ln>
          <a:effectLst>
            <a:outerShdw blurRad="57150" dist="19050" dir="5400000" algn="bl" rotWithShape="0">
              <a:srgbClr val="999999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" name="Seta para baixo 53"/>
          <p:cNvSpPr/>
          <p:nvPr/>
        </p:nvSpPr>
        <p:spPr>
          <a:xfrm>
            <a:off x="702212" y="4322100"/>
            <a:ext cx="232497" cy="394149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55" name="Seta para baixo 54"/>
          <p:cNvSpPr/>
          <p:nvPr/>
        </p:nvSpPr>
        <p:spPr>
          <a:xfrm>
            <a:off x="5112649" y="4325827"/>
            <a:ext cx="232497" cy="394149"/>
          </a:xfrm>
          <a:prstGeom prst="downArrow">
            <a:avLst/>
          </a:prstGeom>
          <a:solidFill>
            <a:srgbClr val="FF7C3E"/>
          </a:solidFill>
          <a:ln>
            <a:solidFill>
              <a:srgbClr val="FF7C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sp>
        <p:nvSpPr>
          <p:cNvPr id="56" name="Google Shape;179;p21"/>
          <p:cNvSpPr txBox="1">
            <a:spLocks/>
          </p:cNvSpPr>
          <p:nvPr/>
        </p:nvSpPr>
        <p:spPr>
          <a:xfrm>
            <a:off x="-22133" y="4263137"/>
            <a:ext cx="252421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SUJEITO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Google Shape;179;p21"/>
          <p:cNvSpPr txBox="1">
            <a:spLocks/>
          </p:cNvSpPr>
          <p:nvPr/>
        </p:nvSpPr>
        <p:spPr>
          <a:xfrm>
            <a:off x="3972946" y="4240761"/>
            <a:ext cx="2524219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rgbClr val="FF7C3E"/>
                </a:solidFill>
                <a:latin typeface="Century Gothic" panose="020B0502020202020204" pitchFamily="34" charset="0"/>
              </a:rPr>
              <a:t>SUJEITO</a:t>
            </a:r>
            <a:endParaRPr lang="pt-BR" sz="2500" dirty="0">
              <a:solidFill>
                <a:srgbClr val="FF7C3E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Google Shape;904;p41"/>
          <p:cNvSpPr/>
          <p:nvPr/>
        </p:nvSpPr>
        <p:spPr>
          <a:xfrm rot="5096336">
            <a:off x="7645779" y="4418410"/>
            <a:ext cx="984707" cy="1076965"/>
          </a:xfrm>
          <a:custGeom>
            <a:avLst/>
            <a:gdLst/>
            <a:ahLst/>
            <a:cxnLst/>
            <a:rect l="l" t="t" r="r" b="b"/>
            <a:pathLst>
              <a:path w="17398" h="18195" extrusionOk="0">
                <a:moveTo>
                  <a:pt x="12217" y="0"/>
                </a:moveTo>
                <a:lnTo>
                  <a:pt x="1" y="13239"/>
                </a:lnTo>
                <a:lnTo>
                  <a:pt x="35" y="13360"/>
                </a:lnTo>
                <a:lnTo>
                  <a:pt x="122" y="13551"/>
                </a:lnTo>
                <a:lnTo>
                  <a:pt x="312" y="13620"/>
                </a:lnTo>
                <a:lnTo>
                  <a:pt x="503" y="13672"/>
                </a:lnTo>
                <a:lnTo>
                  <a:pt x="572" y="13863"/>
                </a:lnTo>
                <a:lnTo>
                  <a:pt x="642" y="14053"/>
                </a:lnTo>
                <a:lnTo>
                  <a:pt x="832" y="14123"/>
                </a:lnTo>
                <a:lnTo>
                  <a:pt x="1023" y="14175"/>
                </a:lnTo>
                <a:lnTo>
                  <a:pt x="1092" y="14365"/>
                </a:lnTo>
                <a:lnTo>
                  <a:pt x="1162" y="14556"/>
                </a:lnTo>
                <a:lnTo>
                  <a:pt x="1179" y="14573"/>
                </a:lnTo>
                <a:lnTo>
                  <a:pt x="1352" y="14625"/>
                </a:lnTo>
                <a:lnTo>
                  <a:pt x="1543" y="14694"/>
                </a:lnTo>
                <a:lnTo>
                  <a:pt x="1612" y="14868"/>
                </a:lnTo>
                <a:lnTo>
                  <a:pt x="1681" y="15058"/>
                </a:lnTo>
                <a:lnTo>
                  <a:pt x="1699" y="15058"/>
                </a:lnTo>
                <a:lnTo>
                  <a:pt x="1699" y="15076"/>
                </a:lnTo>
                <a:lnTo>
                  <a:pt x="1889" y="15128"/>
                </a:lnTo>
                <a:lnTo>
                  <a:pt x="2063" y="15197"/>
                </a:lnTo>
                <a:lnTo>
                  <a:pt x="2149" y="15388"/>
                </a:lnTo>
                <a:lnTo>
                  <a:pt x="2219" y="15561"/>
                </a:lnTo>
                <a:lnTo>
                  <a:pt x="2219" y="15578"/>
                </a:lnTo>
                <a:lnTo>
                  <a:pt x="2409" y="15630"/>
                </a:lnTo>
                <a:lnTo>
                  <a:pt x="2600" y="15700"/>
                </a:lnTo>
                <a:lnTo>
                  <a:pt x="2669" y="15890"/>
                </a:lnTo>
                <a:lnTo>
                  <a:pt x="2738" y="16081"/>
                </a:lnTo>
                <a:lnTo>
                  <a:pt x="2756" y="16081"/>
                </a:lnTo>
                <a:lnTo>
                  <a:pt x="2929" y="16150"/>
                </a:lnTo>
                <a:lnTo>
                  <a:pt x="3120" y="16202"/>
                </a:lnTo>
                <a:lnTo>
                  <a:pt x="3189" y="16393"/>
                </a:lnTo>
                <a:lnTo>
                  <a:pt x="3258" y="16583"/>
                </a:lnTo>
                <a:lnTo>
                  <a:pt x="3276" y="16583"/>
                </a:lnTo>
                <a:lnTo>
                  <a:pt x="3449" y="16653"/>
                </a:lnTo>
                <a:lnTo>
                  <a:pt x="3639" y="16705"/>
                </a:lnTo>
                <a:lnTo>
                  <a:pt x="3709" y="16895"/>
                </a:lnTo>
                <a:lnTo>
                  <a:pt x="3778" y="17086"/>
                </a:lnTo>
                <a:lnTo>
                  <a:pt x="3795" y="17086"/>
                </a:lnTo>
                <a:lnTo>
                  <a:pt x="3986" y="17155"/>
                </a:lnTo>
                <a:lnTo>
                  <a:pt x="4159" y="17207"/>
                </a:lnTo>
                <a:lnTo>
                  <a:pt x="4246" y="17398"/>
                </a:lnTo>
                <a:lnTo>
                  <a:pt x="4315" y="17588"/>
                </a:lnTo>
                <a:lnTo>
                  <a:pt x="4315" y="17606"/>
                </a:lnTo>
                <a:lnTo>
                  <a:pt x="4506" y="17658"/>
                </a:lnTo>
                <a:lnTo>
                  <a:pt x="4696" y="17727"/>
                </a:lnTo>
                <a:lnTo>
                  <a:pt x="4766" y="17900"/>
                </a:lnTo>
                <a:lnTo>
                  <a:pt x="4835" y="18091"/>
                </a:lnTo>
                <a:lnTo>
                  <a:pt x="4852" y="18108"/>
                </a:lnTo>
                <a:lnTo>
                  <a:pt x="5026" y="18160"/>
                </a:lnTo>
                <a:lnTo>
                  <a:pt x="5130" y="18195"/>
                </a:lnTo>
                <a:lnTo>
                  <a:pt x="5199" y="18125"/>
                </a:lnTo>
                <a:lnTo>
                  <a:pt x="17398" y="4956"/>
                </a:lnTo>
                <a:lnTo>
                  <a:pt x="17381" y="4869"/>
                </a:lnTo>
                <a:lnTo>
                  <a:pt x="17311" y="4696"/>
                </a:lnTo>
                <a:lnTo>
                  <a:pt x="17294" y="4679"/>
                </a:lnTo>
                <a:lnTo>
                  <a:pt x="17103" y="4609"/>
                </a:lnTo>
                <a:lnTo>
                  <a:pt x="16930" y="4557"/>
                </a:lnTo>
                <a:lnTo>
                  <a:pt x="16861" y="4367"/>
                </a:lnTo>
                <a:lnTo>
                  <a:pt x="16774" y="4176"/>
                </a:lnTo>
                <a:lnTo>
                  <a:pt x="16584" y="4107"/>
                </a:lnTo>
                <a:lnTo>
                  <a:pt x="16393" y="4055"/>
                </a:lnTo>
                <a:lnTo>
                  <a:pt x="16324" y="3864"/>
                </a:lnTo>
                <a:lnTo>
                  <a:pt x="16254" y="3674"/>
                </a:lnTo>
                <a:lnTo>
                  <a:pt x="16237" y="3674"/>
                </a:lnTo>
                <a:lnTo>
                  <a:pt x="16064" y="3604"/>
                </a:lnTo>
                <a:lnTo>
                  <a:pt x="15873" y="3552"/>
                </a:lnTo>
                <a:lnTo>
                  <a:pt x="15804" y="3362"/>
                </a:lnTo>
                <a:lnTo>
                  <a:pt x="15735" y="3171"/>
                </a:lnTo>
                <a:lnTo>
                  <a:pt x="15717" y="3154"/>
                </a:lnTo>
                <a:lnTo>
                  <a:pt x="15544" y="3102"/>
                </a:lnTo>
                <a:lnTo>
                  <a:pt x="15353" y="3033"/>
                </a:lnTo>
                <a:lnTo>
                  <a:pt x="15284" y="2859"/>
                </a:lnTo>
                <a:lnTo>
                  <a:pt x="15215" y="2669"/>
                </a:lnTo>
                <a:lnTo>
                  <a:pt x="15197" y="2651"/>
                </a:lnTo>
                <a:lnTo>
                  <a:pt x="15007" y="2599"/>
                </a:lnTo>
                <a:lnTo>
                  <a:pt x="14833" y="2530"/>
                </a:lnTo>
                <a:lnTo>
                  <a:pt x="14747" y="2339"/>
                </a:lnTo>
                <a:lnTo>
                  <a:pt x="14677" y="2166"/>
                </a:lnTo>
                <a:lnTo>
                  <a:pt x="14677" y="2149"/>
                </a:lnTo>
                <a:lnTo>
                  <a:pt x="14487" y="2097"/>
                </a:lnTo>
                <a:lnTo>
                  <a:pt x="14296" y="2028"/>
                </a:lnTo>
                <a:lnTo>
                  <a:pt x="14227" y="1837"/>
                </a:lnTo>
                <a:lnTo>
                  <a:pt x="14158" y="1646"/>
                </a:lnTo>
                <a:lnTo>
                  <a:pt x="14140" y="1646"/>
                </a:lnTo>
                <a:lnTo>
                  <a:pt x="13967" y="1577"/>
                </a:lnTo>
                <a:lnTo>
                  <a:pt x="13776" y="1525"/>
                </a:lnTo>
                <a:lnTo>
                  <a:pt x="13707" y="1334"/>
                </a:lnTo>
                <a:lnTo>
                  <a:pt x="13638" y="1144"/>
                </a:lnTo>
                <a:lnTo>
                  <a:pt x="13620" y="1144"/>
                </a:lnTo>
                <a:lnTo>
                  <a:pt x="13447" y="1075"/>
                </a:lnTo>
                <a:lnTo>
                  <a:pt x="13257" y="1023"/>
                </a:lnTo>
                <a:lnTo>
                  <a:pt x="13187" y="832"/>
                </a:lnTo>
                <a:lnTo>
                  <a:pt x="13101" y="641"/>
                </a:lnTo>
                <a:lnTo>
                  <a:pt x="12910" y="572"/>
                </a:lnTo>
                <a:lnTo>
                  <a:pt x="12737" y="503"/>
                </a:lnTo>
                <a:lnTo>
                  <a:pt x="12650" y="329"/>
                </a:lnTo>
                <a:lnTo>
                  <a:pt x="12581" y="139"/>
                </a:lnTo>
                <a:lnTo>
                  <a:pt x="12581" y="121"/>
                </a:lnTo>
                <a:lnTo>
                  <a:pt x="12390" y="69"/>
                </a:lnTo>
                <a:lnTo>
                  <a:pt x="12217" y="0"/>
                </a:lnTo>
                <a:close/>
              </a:path>
            </a:pathLst>
          </a:custGeom>
          <a:solidFill>
            <a:srgbClr val="FFFFFF">
              <a:alpha val="62010"/>
            </a:srgbClr>
          </a:solidFill>
          <a:ln>
            <a:noFill/>
          </a:ln>
          <a:effectLst>
            <a:outerShdw blurRad="57150" dist="19050" dir="5400000" algn="bl" rotWithShape="0">
              <a:srgbClr val="783F04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" name="Google Shape;179;p21"/>
          <p:cNvSpPr txBox="1">
            <a:spLocks/>
          </p:cNvSpPr>
          <p:nvPr/>
        </p:nvSpPr>
        <p:spPr>
          <a:xfrm rot="1078421">
            <a:off x="6370306" y="5481963"/>
            <a:ext cx="2667111" cy="782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“</a:t>
            </a:r>
            <a:r>
              <a:rPr lang="pt-BR" sz="25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</a:t>
            </a:r>
            <a:r>
              <a:rPr lang="pt-BR" sz="25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” é uma conjunção</a:t>
            </a:r>
            <a:endParaRPr lang="pt-BR" sz="25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338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281797" y="771177"/>
            <a:ext cx="8884338" cy="46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1270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0" marR="0" lvl="2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141125" y="1397075"/>
            <a:ext cx="86742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" y="1090728"/>
            <a:ext cx="9144000" cy="5767272"/>
          </a:xfrm>
          <a:prstGeom prst="rect">
            <a:avLst/>
          </a:prstGeom>
          <a:solidFill>
            <a:srgbClr val="BDE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11" name="Google Shape;1411;p52"/>
          <p:cNvGrpSpPr/>
          <p:nvPr/>
        </p:nvGrpSpPr>
        <p:grpSpPr>
          <a:xfrm>
            <a:off x="73136" y="1238751"/>
            <a:ext cx="8997730" cy="5471225"/>
            <a:chOff x="4219534" y="-908625"/>
            <a:chExt cx="4902266" cy="2535900"/>
          </a:xfrm>
        </p:grpSpPr>
        <p:sp>
          <p:nvSpPr>
            <p:cNvPr id="13" name="Google Shape;1412;p52"/>
            <p:cNvSpPr/>
            <p:nvPr/>
          </p:nvSpPr>
          <p:spPr>
            <a:xfrm>
              <a:off x="6705600" y="-908625"/>
              <a:ext cx="2416200" cy="2535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57150" dist="19050" dir="5400000" algn="bl" rotWithShape="0">
                <a:srgbClr val="783F04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4" name="Google Shape;1413;p52"/>
            <p:cNvGrpSpPr/>
            <p:nvPr/>
          </p:nvGrpSpPr>
          <p:grpSpPr>
            <a:xfrm>
              <a:off x="4219534" y="-908625"/>
              <a:ext cx="4902266" cy="2535900"/>
              <a:chOff x="4219534" y="-908625"/>
              <a:chExt cx="4902266" cy="2535900"/>
            </a:xfrm>
          </p:grpSpPr>
          <p:sp>
            <p:nvSpPr>
              <p:cNvPr id="24" name="Google Shape;1414;p52"/>
              <p:cNvSpPr/>
              <p:nvPr/>
            </p:nvSpPr>
            <p:spPr>
              <a:xfrm rot="-5400000">
                <a:off x="4240679" y="-929754"/>
                <a:ext cx="2535853" cy="2578143"/>
              </a:xfrm>
              <a:custGeom>
                <a:avLst/>
                <a:gdLst/>
                <a:ahLst/>
                <a:cxnLst/>
                <a:rect l="l" t="t" r="r" b="b"/>
                <a:pathLst>
                  <a:path w="195781" h="199046" extrusionOk="0">
                    <a:moveTo>
                      <a:pt x="0" y="1"/>
                    </a:moveTo>
                    <a:lnTo>
                      <a:pt x="0" y="199045"/>
                    </a:lnTo>
                    <a:lnTo>
                      <a:pt x="195780" y="199045"/>
                    </a:lnTo>
                    <a:lnTo>
                      <a:pt x="195780" y="1"/>
                    </a:lnTo>
                    <a:close/>
                    <a:moveTo>
                      <a:pt x="18002" y="19125"/>
                    </a:moveTo>
                    <a:cubicBezTo>
                      <a:pt x="13667" y="19278"/>
                      <a:pt x="11423" y="14076"/>
                      <a:pt x="14381" y="11016"/>
                    </a:cubicBezTo>
                    <a:cubicBezTo>
                      <a:pt x="17390" y="7905"/>
                      <a:pt x="22643" y="10047"/>
                      <a:pt x="22643" y="14331"/>
                    </a:cubicBezTo>
                    <a:cubicBezTo>
                      <a:pt x="22694" y="16932"/>
                      <a:pt x="20603" y="19125"/>
                      <a:pt x="18002" y="19125"/>
                    </a:cubicBezTo>
                    <a:close/>
                    <a:moveTo>
                      <a:pt x="33964" y="19125"/>
                    </a:moveTo>
                    <a:cubicBezTo>
                      <a:pt x="29630" y="19278"/>
                      <a:pt x="27386" y="14076"/>
                      <a:pt x="30395" y="11016"/>
                    </a:cubicBezTo>
                    <a:cubicBezTo>
                      <a:pt x="33403" y="7905"/>
                      <a:pt x="38605" y="10047"/>
                      <a:pt x="38605" y="14331"/>
                    </a:cubicBezTo>
                    <a:cubicBezTo>
                      <a:pt x="38656" y="16932"/>
                      <a:pt x="36565" y="19125"/>
                      <a:pt x="33964" y="19125"/>
                    </a:cubicBezTo>
                    <a:close/>
                    <a:moveTo>
                      <a:pt x="49927" y="19125"/>
                    </a:moveTo>
                    <a:cubicBezTo>
                      <a:pt x="45643" y="19278"/>
                      <a:pt x="43348" y="14076"/>
                      <a:pt x="46357" y="11016"/>
                    </a:cubicBezTo>
                    <a:cubicBezTo>
                      <a:pt x="49366" y="7905"/>
                      <a:pt x="54619" y="10047"/>
                      <a:pt x="54619" y="14331"/>
                    </a:cubicBezTo>
                    <a:cubicBezTo>
                      <a:pt x="54670" y="16983"/>
                      <a:pt x="52579" y="19125"/>
                      <a:pt x="49927" y="19125"/>
                    </a:cubicBezTo>
                    <a:close/>
                    <a:moveTo>
                      <a:pt x="65940" y="19125"/>
                    </a:moveTo>
                    <a:cubicBezTo>
                      <a:pt x="61605" y="19278"/>
                      <a:pt x="59310" y="14076"/>
                      <a:pt x="62319" y="11016"/>
                    </a:cubicBezTo>
                    <a:cubicBezTo>
                      <a:pt x="65328" y="7905"/>
                      <a:pt x="70581" y="10047"/>
                      <a:pt x="70581" y="14331"/>
                    </a:cubicBezTo>
                    <a:cubicBezTo>
                      <a:pt x="70632" y="16932"/>
                      <a:pt x="68541" y="19125"/>
                      <a:pt x="65940" y="19125"/>
                    </a:cubicBezTo>
                    <a:close/>
                    <a:moveTo>
                      <a:pt x="81902" y="19125"/>
                    </a:moveTo>
                    <a:cubicBezTo>
                      <a:pt x="77618" y="19278"/>
                      <a:pt x="75324" y="14076"/>
                      <a:pt x="78332" y="11016"/>
                    </a:cubicBezTo>
                    <a:cubicBezTo>
                      <a:pt x="81341" y="7905"/>
                      <a:pt x="86543" y="10047"/>
                      <a:pt x="86543" y="14331"/>
                    </a:cubicBezTo>
                    <a:cubicBezTo>
                      <a:pt x="86594" y="16932"/>
                      <a:pt x="84503" y="19125"/>
                      <a:pt x="81902" y="19125"/>
                    </a:cubicBezTo>
                    <a:close/>
                    <a:moveTo>
                      <a:pt x="97865" y="19125"/>
                    </a:moveTo>
                    <a:cubicBezTo>
                      <a:pt x="93581" y="19278"/>
                      <a:pt x="91286" y="14076"/>
                      <a:pt x="94295" y="11016"/>
                    </a:cubicBezTo>
                    <a:cubicBezTo>
                      <a:pt x="97304" y="7905"/>
                      <a:pt x="102556" y="10047"/>
                      <a:pt x="102556" y="14331"/>
                    </a:cubicBezTo>
                    <a:cubicBezTo>
                      <a:pt x="102607" y="16932"/>
                      <a:pt x="100516" y="19125"/>
                      <a:pt x="97865" y="19125"/>
                    </a:cubicBezTo>
                    <a:close/>
                    <a:moveTo>
                      <a:pt x="113878" y="19125"/>
                    </a:moveTo>
                    <a:cubicBezTo>
                      <a:pt x="109543" y="19278"/>
                      <a:pt x="107299" y="14076"/>
                      <a:pt x="110257" y="11016"/>
                    </a:cubicBezTo>
                    <a:cubicBezTo>
                      <a:pt x="113266" y="7905"/>
                      <a:pt x="118519" y="10047"/>
                      <a:pt x="118519" y="14331"/>
                    </a:cubicBezTo>
                    <a:cubicBezTo>
                      <a:pt x="118570" y="16932"/>
                      <a:pt x="116479" y="19125"/>
                      <a:pt x="113878" y="19125"/>
                    </a:cubicBezTo>
                    <a:close/>
                    <a:moveTo>
                      <a:pt x="129840" y="19125"/>
                    </a:moveTo>
                    <a:cubicBezTo>
                      <a:pt x="125556" y="19278"/>
                      <a:pt x="123261" y="14076"/>
                      <a:pt x="126270" y="11016"/>
                    </a:cubicBezTo>
                    <a:cubicBezTo>
                      <a:pt x="129279" y="7905"/>
                      <a:pt x="134481" y="10047"/>
                      <a:pt x="134532" y="14331"/>
                    </a:cubicBezTo>
                    <a:cubicBezTo>
                      <a:pt x="134532" y="16932"/>
                      <a:pt x="132441" y="19125"/>
                      <a:pt x="129840" y="19125"/>
                    </a:cubicBezTo>
                    <a:close/>
                    <a:moveTo>
                      <a:pt x="145802" y="19125"/>
                    </a:moveTo>
                    <a:cubicBezTo>
                      <a:pt x="141519" y="19278"/>
                      <a:pt x="139224" y="14076"/>
                      <a:pt x="142233" y="11016"/>
                    </a:cubicBezTo>
                    <a:cubicBezTo>
                      <a:pt x="145241" y="7905"/>
                      <a:pt x="150494" y="10047"/>
                      <a:pt x="150494" y="14331"/>
                    </a:cubicBezTo>
                    <a:cubicBezTo>
                      <a:pt x="150545" y="16932"/>
                      <a:pt x="148454" y="19125"/>
                      <a:pt x="145802" y="19125"/>
                    </a:cubicBezTo>
                    <a:close/>
                    <a:moveTo>
                      <a:pt x="161816" y="19125"/>
                    </a:moveTo>
                    <a:cubicBezTo>
                      <a:pt x="157481" y="19278"/>
                      <a:pt x="155237" y="14076"/>
                      <a:pt x="158246" y="11016"/>
                    </a:cubicBezTo>
                    <a:cubicBezTo>
                      <a:pt x="161204" y="7905"/>
                      <a:pt x="166456" y="10047"/>
                      <a:pt x="166456" y="14331"/>
                    </a:cubicBezTo>
                    <a:cubicBezTo>
                      <a:pt x="166507" y="16932"/>
                      <a:pt x="164417" y="19125"/>
                      <a:pt x="161816" y="19125"/>
                    </a:cubicBezTo>
                    <a:close/>
                    <a:moveTo>
                      <a:pt x="177778" y="19125"/>
                    </a:moveTo>
                    <a:cubicBezTo>
                      <a:pt x="173494" y="19278"/>
                      <a:pt x="171199" y="14076"/>
                      <a:pt x="174208" y="11016"/>
                    </a:cubicBezTo>
                    <a:cubicBezTo>
                      <a:pt x="177217" y="7905"/>
                      <a:pt x="182470" y="10047"/>
                      <a:pt x="182470" y="14331"/>
                    </a:cubicBezTo>
                    <a:cubicBezTo>
                      <a:pt x="182470" y="16932"/>
                      <a:pt x="180379" y="19125"/>
                      <a:pt x="177778" y="1912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57150" dist="19050" dir="5400000" algn="bl" rotWithShape="0">
                  <a:srgbClr val="783F04">
                    <a:alpha val="50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5" name="Google Shape;1415;p52"/>
              <p:cNvSpPr/>
              <p:nvPr/>
            </p:nvSpPr>
            <p:spPr>
              <a:xfrm>
                <a:off x="6705600" y="-908625"/>
                <a:ext cx="2416200" cy="2535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5" name="Google Shape;1416;p52"/>
            <p:cNvGrpSpPr/>
            <p:nvPr/>
          </p:nvGrpSpPr>
          <p:grpSpPr>
            <a:xfrm>
              <a:off x="4827654" y="-516937"/>
              <a:ext cx="4009237" cy="1752515"/>
              <a:chOff x="1673825" y="1519425"/>
              <a:chExt cx="4250675" cy="3416875"/>
            </a:xfrm>
          </p:grpSpPr>
          <p:sp>
            <p:nvSpPr>
              <p:cNvPr id="16" name="Google Shape;1417;p52"/>
              <p:cNvSpPr/>
              <p:nvPr/>
            </p:nvSpPr>
            <p:spPr>
              <a:xfrm>
                <a:off x="1673825" y="49362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" name="Google Shape;1418;p52"/>
              <p:cNvSpPr/>
              <p:nvPr/>
            </p:nvSpPr>
            <p:spPr>
              <a:xfrm>
                <a:off x="1673825" y="44479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8" name="Google Shape;1419;p52"/>
              <p:cNvSpPr/>
              <p:nvPr/>
            </p:nvSpPr>
            <p:spPr>
              <a:xfrm>
                <a:off x="1673825" y="39596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9" name="Google Shape;1420;p52"/>
              <p:cNvSpPr/>
              <p:nvPr/>
            </p:nvSpPr>
            <p:spPr>
              <a:xfrm>
                <a:off x="1673825" y="34713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" name="Google Shape;1421;p52"/>
              <p:cNvSpPr/>
              <p:nvPr/>
            </p:nvSpPr>
            <p:spPr>
              <a:xfrm>
                <a:off x="1673825" y="29830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1422;p52"/>
              <p:cNvSpPr/>
              <p:nvPr/>
            </p:nvSpPr>
            <p:spPr>
              <a:xfrm>
                <a:off x="1673825" y="249477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0"/>
                    </a:moveTo>
                    <a:lnTo>
                      <a:pt x="170027" y="0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" name="Google Shape;1423;p52"/>
              <p:cNvSpPr/>
              <p:nvPr/>
            </p:nvSpPr>
            <p:spPr>
              <a:xfrm>
                <a:off x="1673825" y="20077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3" name="Google Shape;1424;p52"/>
              <p:cNvSpPr/>
              <p:nvPr/>
            </p:nvSpPr>
            <p:spPr>
              <a:xfrm>
                <a:off x="1673825" y="1519425"/>
                <a:ext cx="42506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027" h="1" fill="none" extrusionOk="0">
                    <a:moveTo>
                      <a:pt x="0" y="1"/>
                    </a:moveTo>
                    <a:lnTo>
                      <a:pt x="170027" y="1"/>
                    </a:lnTo>
                  </a:path>
                </a:pathLst>
              </a:custGeom>
              <a:solidFill>
                <a:schemeClr val="dk2"/>
              </a:solidFill>
              <a:ln w="16575" cap="flat" cmpd="sng">
                <a:solidFill>
                  <a:schemeClr val="lt2"/>
                </a:solidFill>
                <a:prstDash val="solid"/>
                <a:miter lim="5099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26" name="Google Shape;179;p21"/>
          <p:cNvSpPr txBox="1">
            <a:spLocks/>
          </p:cNvSpPr>
          <p:nvPr/>
        </p:nvSpPr>
        <p:spPr>
          <a:xfrm>
            <a:off x="1189293" y="2069964"/>
            <a:ext cx="7118427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S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 </a:t>
            </a:r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a conjunção “e” estiver ligando orações que apresentem o </a:t>
            </a:r>
            <a:r>
              <a:rPr lang="pt-BR" sz="2500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mesmo sujeito</a:t>
            </a:r>
            <a:r>
              <a:rPr lang="pt-BR" sz="2500" dirty="0">
                <a:solidFill>
                  <a:schemeClr val="tx1"/>
                </a:solidFill>
                <a:latin typeface="Century Gothic" panose="020B0502020202020204" pitchFamily="34" charset="0"/>
              </a:rPr>
              <a:t>, a vírgula não deve ser </a:t>
            </a:r>
            <a:r>
              <a:rPr lang="pt-BR" sz="25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empregada:</a:t>
            </a:r>
            <a:endParaRPr lang="pt-BR" sz="25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Google Shape;179;p21"/>
          <p:cNvSpPr txBox="1">
            <a:spLocks/>
          </p:cNvSpPr>
          <p:nvPr/>
        </p:nvSpPr>
        <p:spPr>
          <a:xfrm>
            <a:off x="1379986" y="301715"/>
            <a:ext cx="3251534" cy="5213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70C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4000" dirty="0" smtClean="0">
                <a:latin typeface="Century Gothic" panose="020B0502020202020204" pitchFamily="34" charset="0"/>
              </a:rPr>
              <a:t>REGRA 05</a:t>
            </a:r>
            <a:endParaRPr lang="pt-BR" sz="4000" dirty="0">
              <a:latin typeface="Century Gothic" panose="020B0502020202020204" pitchFamily="34" charset="0"/>
            </a:endParaRPr>
          </a:p>
        </p:txBody>
      </p:sp>
      <p:sp>
        <p:nvSpPr>
          <p:cNvPr id="28" name="Google Shape;179;p21"/>
          <p:cNvSpPr txBox="1">
            <a:spLocks/>
          </p:cNvSpPr>
          <p:nvPr/>
        </p:nvSpPr>
        <p:spPr>
          <a:xfrm>
            <a:off x="491936" y="3350088"/>
            <a:ext cx="8674199" cy="84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3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Eu assisti ao filme e li o livro.</a:t>
            </a:r>
            <a:endParaRPr lang="pt-BR" sz="3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115403" y="3562066"/>
            <a:ext cx="614149" cy="63755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Google Shape;179;p21"/>
          <p:cNvSpPr txBox="1">
            <a:spLocks/>
          </p:cNvSpPr>
          <p:nvPr/>
        </p:nvSpPr>
        <p:spPr>
          <a:xfrm>
            <a:off x="1379986" y="4322000"/>
            <a:ext cx="5818643" cy="101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A8E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/>
            <a:r>
              <a:rPr lang="pt-BR" sz="2500" dirty="0" smtClean="0">
                <a:solidFill>
                  <a:schemeClr val="accent5"/>
                </a:solidFill>
                <a:latin typeface="Century Gothic" panose="020B0502020202020204" pitchFamily="34" charset="0"/>
              </a:rPr>
              <a:t>MESMO SUJEITO: eu assisti – eu li</a:t>
            </a:r>
            <a:endParaRPr lang="pt-BR" sz="2500" dirty="0">
              <a:solidFill>
                <a:schemeClr val="accent5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Seta para baixo 29"/>
          <p:cNvSpPr/>
          <p:nvPr/>
        </p:nvSpPr>
        <p:spPr>
          <a:xfrm>
            <a:off x="2306228" y="4362063"/>
            <a:ext cx="232497" cy="394149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7C3E"/>
              </a:solidFill>
            </a:endParaRPr>
          </a:p>
        </p:txBody>
      </p:sp>
      <p:grpSp>
        <p:nvGrpSpPr>
          <p:cNvPr id="31" name="Agrupar 5"/>
          <p:cNvGrpSpPr>
            <a:grpSpLocks/>
          </p:cNvGrpSpPr>
          <p:nvPr/>
        </p:nvGrpSpPr>
        <p:grpSpPr bwMode="auto">
          <a:xfrm>
            <a:off x="0" y="0"/>
            <a:ext cx="1541929" cy="1013012"/>
            <a:chOff x="10868297" y="-1"/>
            <a:chExt cx="1323703" cy="1323703"/>
          </a:xfrm>
        </p:grpSpPr>
        <p:sp>
          <p:nvSpPr>
            <p:cNvPr id="32" name="Retângulo 31"/>
            <p:cNvSpPr/>
            <p:nvPr/>
          </p:nvSpPr>
          <p:spPr>
            <a:xfrm>
              <a:off x="10868297" y="-1"/>
              <a:ext cx="1323703" cy="1323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pt-BR"/>
            </a:p>
          </p:txBody>
        </p:sp>
        <p:pic>
          <p:nvPicPr>
            <p:cNvPr id="33" name="Imagem 3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rcRect b="15140"/>
            <a:stretch>
              <a:fillRect/>
            </a:stretch>
          </p:blipFill>
          <p:spPr bwMode="auto">
            <a:xfrm>
              <a:off x="10920568" y="119908"/>
              <a:ext cx="1173537" cy="807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153807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APA">
  <a:themeElements>
    <a:clrScheme name="Azul Quente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SLIDES INTERNOS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426</Words>
  <Application>Microsoft Office PowerPoint</Application>
  <PresentationFormat>Apresentação na tela (4:3)</PresentationFormat>
  <Paragraphs>70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3" baseType="lpstr">
      <vt:lpstr>2_CAPA</vt:lpstr>
      <vt:lpstr>3_SLIDES INTERNOS</vt:lpstr>
      <vt:lpstr>Pontuação das orações coordenadas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Bons estudos!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Alessandra Roberta Dias Silva</dc:creator>
  <cp:lastModifiedBy>Arenildo</cp:lastModifiedBy>
  <cp:revision>100</cp:revision>
  <dcterms:modified xsi:type="dcterms:W3CDTF">2020-06-26T14:19:47Z</dcterms:modified>
</cp:coreProperties>
</file>